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66FF"/>
    <a:srgbClr val="424000"/>
    <a:srgbClr val="6A6800"/>
    <a:srgbClr val="5E5C00"/>
    <a:srgbClr val="918E00"/>
    <a:srgbClr val="D9B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E9C40-AA41-473E-841F-4345288310D0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91EF6-7F50-4AD8-A0EF-9A7B18856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236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91EF6-7F50-4AD8-A0EF-9A7B18856EB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05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6050" y="1122363"/>
            <a:ext cx="577215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7926" y="3602038"/>
            <a:ext cx="5093074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6BBF-A92A-4977-A9E6-89CB0FF96B8F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18A6-90F3-47D7-ACDC-B069B17A1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09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6BBF-A92A-4977-A9E6-89CB0FF96B8F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18A6-90F3-47D7-ACDC-B069B17A1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45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6BBF-A92A-4977-A9E6-89CB0FF96B8F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18A6-90F3-47D7-ACDC-B069B17A1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25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6BBF-A92A-4977-A9E6-89CB0FF96B8F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18A6-90F3-47D7-ACDC-B069B17A1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6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991" y="686157"/>
            <a:ext cx="5488959" cy="285273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8991" y="3565882"/>
            <a:ext cx="5488959" cy="15001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6BBF-A92A-4977-A9E6-89CB0FF96B8F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18A6-90F3-47D7-ACDC-B069B17A1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46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6BBF-A92A-4977-A9E6-89CB0FF96B8F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18A6-90F3-47D7-ACDC-B069B17A1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43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6BBF-A92A-4977-A9E6-89CB0FF96B8F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18A6-90F3-47D7-ACDC-B069B17A1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20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6BBF-A92A-4977-A9E6-89CB0FF96B8F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18A6-90F3-47D7-ACDC-B069B17A1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83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6BBF-A92A-4977-A9E6-89CB0FF96B8F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18A6-90F3-47D7-ACDC-B069B17A1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72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6BBF-A92A-4977-A9E6-89CB0FF96B8F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18A6-90F3-47D7-ACDC-B069B17A1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87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6BBF-A92A-4977-A9E6-89CB0FF96B8F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18A6-90F3-47D7-ACDC-B069B17A1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rise" dir="t"/>
            </a:scene3d>
            <a:sp3d extrusionH="57150" contourW="12700" prstMaterial="softEdge">
              <a:bevelT w="82550" h="38100" prst="coolSlant"/>
              <a:contourClr>
                <a:srgbClr val="3F3E00"/>
              </a:contourClr>
            </a:sp3d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06BBF-A92A-4977-A9E6-89CB0FF96B8F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018A6-90F3-47D7-ACDC-B069B17A1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13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9A96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Romashulka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9.jpg"/><Relationship Id="rId18" Type="http://schemas.openxmlformats.org/officeDocument/2006/relationships/slide" Target="slide10.xml"/><Relationship Id="rId26" Type="http://schemas.openxmlformats.org/officeDocument/2006/relationships/image" Target="../media/image48.jpeg"/><Relationship Id="rId3" Type="http://schemas.openxmlformats.org/officeDocument/2006/relationships/image" Target="../media/image46.jpg"/><Relationship Id="rId21" Type="http://schemas.openxmlformats.org/officeDocument/2006/relationships/image" Target="../media/image13.jpg"/><Relationship Id="rId7" Type="http://schemas.openxmlformats.org/officeDocument/2006/relationships/image" Target="../media/image6.jpg"/><Relationship Id="rId12" Type="http://schemas.openxmlformats.org/officeDocument/2006/relationships/slide" Target="slide8.xml"/><Relationship Id="rId17" Type="http://schemas.openxmlformats.org/officeDocument/2006/relationships/image" Target="../media/image11.jpg"/><Relationship Id="rId25" Type="http://schemas.openxmlformats.org/officeDocument/2006/relationships/image" Target="../media/image47.jpg"/><Relationship Id="rId2" Type="http://schemas.openxmlformats.org/officeDocument/2006/relationships/image" Target="../media/image45.png"/><Relationship Id="rId16" Type="http://schemas.openxmlformats.org/officeDocument/2006/relationships/slide" Target="slide9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8.jpg"/><Relationship Id="rId24" Type="http://schemas.openxmlformats.org/officeDocument/2006/relationships/image" Target="../media/image15.jpg"/><Relationship Id="rId5" Type="http://schemas.openxmlformats.org/officeDocument/2006/relationships/image" Target="../media/image5.jpg"/><Relationship Id="rId15" Type="http://schemas.openxmlformats.org/officeDocument/2006/relationships/image" Target="../media/image10.jpg"/><Relationship Id="rId23" Type="http://schemas.openxmlformats.org/officeDocument/2006/relationships/image" Target="../media/image14.jpg"/><Relationship Id="rId10" Type="http://schemas.openxmlformats.org/officeDocument/2006/relationships/slide" Target="slide7.xml"/><Relationship Id="rId19" Type="http://schemas.openxmlformats.org/officeDocument/2006/relationships/image" Target="../media/image12.jpg"/><Relationship Id="rId4" Type="http://schemas.openxmlformats.org/officeDocument/2006/relationships/slide" Target="slide4.xml"/><Relationship Id="rId9" Type="http://schemas.openxmlformats.org/officeDocument/2006/relationships/image" Target="../media/image7.jpg"/><Relationship Id="rId14" Type="http://schemas.openxmlformats.org/officeDocument/2006/relationships/slide" Target="slide3.xml"/><Relationship Id="rId22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9.jpg"/><Relationship Id="rId18" Type="http://schemas.openxmlformats.org/officeDocument/2006/relationships/slide" Target="slide10.xml"/><Relationship Id="rId26" Type="http://schemas.openxmlformats.org/officeDocument/2006/relationships/image" Target="../media/image52.jpeg"/><Relationship Id="rId3" Type="http://schemas.openxmlformats.org/officeDocument/2006/relationships/image" Target="../media/image50.jpg"/><Relationship Id="rId21" Type="http://schemas.openxmlformats.org/officeDocument/2006/relationships/image" Target="../media/image13.jpg"/><Relationship Id="rId7" Type="http://schemas.openxmlformats.org/officeDocument/2006/relationships/image" Target="../media/image6.jpg"/><Relationship Id="rId12" Type="http://schemas.openxmlformats.org/officeDocument/2006/relationships/slide" Target="slide8.xml"/><Relationship Id="rId17" Type="http://schemas.openxmlformats.org/officeDocument/2006/relationships/image" Target="../media/image11.jpg"/><Relationship Id="rId25" Type="http://schemas.openxmlformats.org/officeDocument/2006/relationships/image" Target="../media/image51.jpg"/><Relationship Id="rId2" Type="http://schemas.openxmlformats.org/officeDocument/2006/relationships/image" Target="../media/image49.png"/><Relationship Id="rId16" Type="http://schemas.openxmlformats.org/officeDocument/2006/relationships/slide" Target="slide9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8.jpg"/><Relationship Id="rId24" Type="http://schemas.openxmlformats.org/officeDocument/2006/relationships/image" Target="../media/image15.jpg"/><Relationship Id="rId5" Type="http://schemas.openxmlformats.org/officeDocument/2006/relationships/image" Target="../media/image5.jpg"/><Relationship Id="rId15" Type="http://schemas.openxmlformats.org/officeDocument/2006/relationships/image" Target="../media/image10.jpg"/><Relationship Id="rId23" Type="http://schemas.openxmlformats.org/officeDocument/2006/relationships/image" Target="../media/image14.jpg"/><Relationship Id="rId10" Type="http://schemas.openxmlformats.org/officeDocument/2006/relationships/slide" Target="slide7.xml"/><Relationship Id="rId19" Type="http://schemas.openxmlformats.org/officeDocument/2006/relationships/image" Target="../media/image12.jpg"/><Relationship Id="rId4" Type="http://schemas.openxmlformats.org/officeDocument/2006/relationships/slide" Target="slide4.xml"/><Relationship Id="rId9" Type="http://schemas.openxmlformats.org/officeDocument/2006/relationships/image" Target="../media/image7.jpg"/><Relationship Id="rId14" Type="http://schemas.openxmlformats.org/officeDocument/2006/relationships/slide" Target="slide3.xml"/><Relationship Id="rId22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9.jpg"/><Relationship Id="rId18" Type="http://schemas.openxmlformats.org/officeDocument/2006/relationships/slide" Target="slide10.xml"/><Relationship Id="rId26" Type="http://schemas.openxmlformats.org/officeDocument/2006/relationships/image" Target="../media/image56.jpeg"/><Relationship Id="rId3" Type="http://schemas.openxmlformats.org/officeDocument/2006/relationships/image" Target="../media/image54.jpg"/><Relationship Id="rId21" Type="http://schemas.openxmlformats.org/officeDocument/2006/relationships/image" Target="../media/image13.jpg"/><Relationship Id="rId7" Type="http://schemas.openxmlformats.org/officeDocument/2006/relationships/image" Target="../media/image6.jpg"/><Relationship Id="rId12" Type="http://schemas.openxmlformats.org/officeDocument/2006/relationships/slide" Target="slide8.xml"/><Relationship Id="rId17" Type="http://schemas.openxmlformats.org/officeDocument/2006/relationships/image" Target="../media/image11.jpg"/><Relationship Id="rId25" Type="http://schemas.openxmlformats.org/officeDocument/2006/relationships/image" Target="../media/image55.jpg"/><Relationship Id="rId2" Type="http://schemas.openxmlformats.org/officeDocument/2006/relationships/image" Target="../media/image53.png"/><Relationship Id="rId16" Type="http://schemas.openxmlformats.org/officeDocument/2006/relationships/slide" Target="slide9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8.jpg"/><Relationship Id="rId24" Type="http://schemas.openxmlformats.org/officeDocument/2006/relationships/image" Target="../media/image15.jpg"/><Relationship Id="rId5" Type="http://schemas.openxmlformats.org/officeDocument/2006/relationships/image" Target="../media/image5.jpg"/><Relationship Id="rId15" Type="http://schemas.openxmlformats.org/officeDocument/2006/relationships/image" Target="../media/image10.jpg"/><Relationship Id="rId23" Type="http://schemas.openxmlformats.org/officeDocument/2006/relationships/image" Target="../media/image14.jpg"/><Relationship Id="rId10" Type="http://schemas.openxmlformats.org/officeDocument/2006/relationships/slide" Target="slide7.xml"/><Relationship Id="rId19" Type="http://schemas.openxmlformats.org/officeDocument/2006/relationships/image" Target="../media/image12.jpg"/><Relationship Id="rId4" Type="http://schemas.openxmlformats.org/officeDocument/2006/relationships/slide" Target="slide4.xml"/><Relationship Id="rId9" Type="http://schemas.openxmlformats.org/officeDocument/2006/relationships/image" Target="../media/image7.jpg"/><Relationship Id="rId14" Type="http://schemas.openxmlformats.org/officeDocument/2006/relationships/slide" Target="slide3.xml"/><Relationship Id="rId22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i.pinimg.com/originals/8e/3d/8b/8e3d8be6f4818c89dc3e6af5a87e0724.png" TargetMode="External"/><Relationship Id="rId13" Type="http://schemas.openxmlformats.org/officeDocument/2006/relationships/hyperlink" Target="https://www.setwalls.ru/pic/201304/1920x1200/setwalls.ru-6313.jpg" TargetMode="External"/><Relationship Id="rId3" Type="http://schemas.openxmlformats.org/officeDocument/2006/relationships/hyperlink" Target="https://purepng.com/public/uploads/large/purepng.com-bearbearanimalwild-981524652489snf8h.png" TargetMode="External"/><Relationship Id="rId7" Type="http://schemas.openxmlformats.org/officeDocument/2006/relationships/hyperlink" Target="https://avatanplus.com/files/resources/original/56fa34a5b3a5d153c15da768.png" TargetMode="External"/><Relationship Id="rId12" Type="http://schemas.openxmlformats.org/officeDocument/2006/relationships/hyperlink" Target="https://static.turbosquid.com/Preview/2014/09/28__07_32_35/Eurasian_Lynx02.jpg6bbd4b7a-f99a-4f4d-8159-3c795743768fOriginal.jpg" TargetMode="External"/><Relationship Id="rId2" Type="http://schemas.openxmlformats.org/officeDocument/2006/relationships/hyperlink" Target="https://riddle.su/zagadki_pro_dikih_zhivotnyh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dn2.arhivurokov.ru/multiurok/html/2019/06/16/s_5d0687712dd22/1174072_3.png" TargetMode="External"/><Relationship Id="rId11" Type="http://schemas.openxmlformats.org/officeDocument/2006/relationships/hyperlink" Target="http://www.wikihunt.ru/images/6/65/%D0%9A%D1%80%D0%BE%D1%822.jpg" TargetMode="External"/><Relationship Id="rId5" Type="http://schemas.openxmlformats.org/officeDocument/2006/relationships/hyperlink" Target="http://reka-kem.ru/images/fotogal/15072972.png" TargetMode="External"/><Relationship Id="rId10" Type="http://schemas.openxmlformats.org/officeDocument/2006/relationships/hyperlink" Target="http://gifok.net/images/2016/01/03/Polar_Bears_20.png" TargetMode="External"/><Relationship Id="rId4" Type="http://schemas.openxmlformats.org/officeDocument/2006/relationships/hyperlink" Target="http://pngimg.com/uploads/fox/fox_PNG23139.png" TargetMode="External"/><Relationship Id="rId9" Type="http://schemas.openxmlformats.org/officeDocument/2006/relationships/hyperlink" Target="http://pngimg.com/uploads/moose/moose_PNG54.png" TargetMode="External"/><Relationship Id="rId14" Type="http://schemas.openxmlformats.org/officeDocument/2006/relationships/hyperlink" Target="https://srv2.imgonline.com.ua/result_img/imgonline-com-ua-Transparent-backgr-N438PIr18l.pn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0.jpg"/><Relationship Id="rId18" Type="http://schemas.openxmlformats.org/officeDocument/2006/relationships/slide" Target="slide11.xml"/><Relationship Id="rId3" Type="http://schemas.openxmlformats.org/officeDocument/2006/relationships/image" Target="../media/image5.jpg"/><Relationship Id="rId21" Type="http://schemas.openxmlformats.org/officeDocument/2006/relationships/image" Target="../media/image14.jpg"/><Relationship Id="rId7" Type="http://schemas.openxmlformats.org/officeDocument/2006/relationships/image" Target="../media/image7.jpg"/><Relationship Id="rId12" Type="http://schemas.openxmlformats.org/officeDocument/2006/relationships/slide" Target="slide3.xml"/><Relationship Id="rId17" Type="http://schemas.openxmlformats.org/officeDocument/2006/relationships/image" Target="../media/image12.jpg"/><Relationship Id="rId2" Type="http://schemas.openxmlformats.org/officeDocument/2006/relationships/slide" Target="slide4.xml"/><Relationship Id="rId16" Type="http://schemas.openxmlformats.org/officeDocument/2006/relationships/slide" Target="slide10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9.jpg"/><Relationship Id="rId5" Type="http://schemas.openxmlformats.org/officeDocument/2006/relationships/image" Target="../media/image6.jpg"/><Relationship Id="rId15" Type="http://schemas.openxmlformats.org/officeDocument/2006/relationships/image" Target="../media/image11.jpg"/><Relationship Id="rId23" Type="http://schemas.openxmlformats.org/officeDocument/2006/relationships/image" Target="../media/image16.jpg"/><Relationship Id="rId10" Type="http://schemas.openxmlformats.org/officeDocument/2006/relationships/slide" Target="slide8.xml"/><Relationship Id="rId19" Type="http://schemas.openxmlformats.org/officeDocument/2006/relationships/image" Target="../media/image13.jpg"/><Relationship Id="rId4" Type="http://schemas.openxmlformats.org/officeDocument/2006/relationships/slide" Target="slide5.xml"/><Relationship Id="rId9" Type="http://schemas.openxmlformats.org/officeDocument/2006/relationships/image" Target="../media/image8.jpg"/><Relationship Id="rId14" Type="http://schemas.openxmlformats.org/officeDocument/2006/relationships/slide" Target="slide9.xml"/><Relationship Id="rId22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9.jpg"/><Relationship Id="rId18" Type="http://schemas.openxmlformats.org/officeDocument/2006/relationships/slide" Target="slide10.xml"/><Relationship Id="rId26" Type="http://schemas.openxmlformats.org/officeDocument/2006/relationships/image" Target="../media/image20.jpeg"/><Relationship Id="rId3" Type="http://schemas.openxmlformats.org/officeDocument/2006/relationships/image" Target="../media/image18.jpg"/><Relationship Id="rId21" Type="http://schemas.openxmlformats.org/officeDocument/2006/relationships/image" Target="../media/image13.jpg"/><Relationship Id="rId7" Type="http://schemas.openxmlformats.org/officeDocument/2006/relationships/image" Target="../media/image6.jpg"/><Relationship Id="rId12" Type="http://schemas.openxmlformats.org/officeDocument/2006/relationships/slide" Target="slide8.xml"/><Relationship Id="rId17" Type="http://schemas.openxmlformats.org/officeDocument/2006/relationships/image" Target="../media/image11.jpg"/><Relationship Id="rId25" Type="http://schemas.openxmlformats.org/officeDocument/2006/relationships/image" Target="../media/image19.jpg"/><Relationship Id="rId2" Type="http://schemas.openxmlformats.org/officeDocument/2006/relationships/image" Target="../media/image17.png"/><Relationship Id="rId16" Type="http://schemas.openxmlformats.org/officeDocument/2006/relationships/slide" Target="slide9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8.jpg"/><Relationship Id="rId24" Type="http://schemas.openxmlformats.org/officeDocument/2006/relationships/image" Target="../media/image15.jpg"/><Relationship Id="rId5" Type="http://schemas.openxmlformats.org/officeDocument/2006/relationships/image" Target="../media/image5.jpg"/><Relationship Id="rId15" Type="http://schemas.openxmlformats.org/officeDocument/2006/relationships/image" Target="../media/image10.jpg"/><Relationship Id="rId23" Type="http://schemas.openxmlformats.org/officeDocument/2006/relationships/image" Target="../media/image14.jpg"/><Relationship Id="rId10" Type="http://schemas.openxmlformats.org/officeDocument/2006/relationships/slide" Target="slide7.xml"/><Relationship Id="rId19" Type="http://schemas.openxmlformats.org/officeDocument/2006/relationships/image" Target="../media/image12.jpg"/><Relationship Id="rId4" Type="http://schemas.openxmlformats.org/officeDocument/2006/relationships/slide" Target="slide4.xml"/><Relationship Id="rId9" Type="http://schemas.openxmlformats.org/officeDocument/2006/relationships/image" Target="../media/image7.jpg"/><Relationship Id="rId14" Type="http://schemas.openxmlformats.org/officeDocument/2006/relationships/slide" Target="slide3.xml"/><Relationship Id="rId22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slide" Target="slide8.xml"/><Relationship Id="rId18" Type="http://schemas.openxmlformats.org/officeDocument/2006/relationships/image" Target="../media/image11.jpg"/><Relationship Id="rId26" Type="http://schemas.openxmlformats.org/officeDocument/2006/relationships/image" Target="../media/image23.jpg"/><Relationship Id="rId3" Type="http://schemas.openxmlformats.org/officeDocument/2006/relationships/image" Target="../media/image21.png"/><Relationship Id="rId21" Type="http://schemas.openxmlformats.org/officeDocument/2006/relationships/slide" Target="slide11.xml"/><Relationship Id="rId7" Type="http://schemas.openxmlformats.org/officeDocument/2006/relationships/slide" Target="slide5.xml"/><Relationship Id="rId12" Type="http://schemas.openxmlformats.org/officeDocument/2006/relationships/image" Target="../media/image8.jpg"/><Relationship Id="rId17" Type="http://schemas.openxmlformats.org/officeDocument/2006/relationships/slide" Target="slide9.xml"/><Relationship Id="rId25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g"/><Relationship Id="rId20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slide" Target="slide7.xml"/><Relationship Id="rId24" Type="http://schemas.openxmlformats.org/officeDocument/2006/relationships/image" Target="../media/image14.jpg"/><Relationship Id="rId5" Type="http://schemas.openxmlformats.org/officeDocument/2006/relationships/slide" Target="slide4.xml"/><Relationship Id="rId15" Type="http://schemas.openxmlformats.org/officeDocument/2006/relationships/slide" Target="slide3.xml"/><Relationship Id="rId23" Type="http://schemas.openxmlformats.org/officeDocument/2006/relationships/slide" Target="slide12.xml"/><Relationship Id="rId10" Type="http://schemas.openxmlformats.org/officeDocument/2006/relationships/image" Target="../media/image7.jpg"/><Relationship Id="rId19" Type="http://schemas.openxmlformats.org/officeDocument/2006/relationships/slide" Target="slide10.xml"/><Relationship Id="rId4" Type="http://schemas.openxmlformats.org/officeDocument/2006/relationships/image" Target="../media/image22.jpg"/><Relationship Id="rId9" Type="http://schemas.openxmlformats.org/officeDocument/2006/relationships/slide" Target="slide6.xml"/><Relationship Id="rId14" Type="http://schemas.openxmlformats.org/officeDocument/2006/relationships/image" Target="../media/image9.jpg"/><Relationship Id="rId22" Type="http://schemas.openxmlformats.org/officeDocument/2006/relationships/image" Target="../media/image13.jpg"/><Relationship Id="rId27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9.jpg"/><Relationship Id="rId18" Type="http://schemas.openxmlformats.org/officeDocument/2006/relationships/slide" Target="slide10.xml"/><Relationship Id="rId26" Type="http://schemas.openxmlformats.org/officeDocument/2006/relationships/image" Target="../media/image28.jpeg"/><Relationship Id="rId3" Type="http://schemas.openxmlformats.org/officeDocument/2006/relationships/image" Target="../media/image26.jpg"/><Relationship Id="rId21" Type="http://schemas.openxmlformats.org/officeDocument/2006/relationships/image" Target="../media/image13.jpg"/><Relationship Id="rId7" Type="http://schemas.openxmlformats.org/officeDocument/2006/relationships/image" Target="../media/image6.jpg"/><Relationship Id="rId12" Type="http://schemas.openxmlformats.org/officeDocument/2006/relationships/slide" Target="slide8.xml"/><Relationship Id="rId17" Type="http://schemas.openxmlformats.org/officeDocument/2006/relationships/image" Target="../media/image11.jpg"/><Relationship Id="rId25" Type="http://schemas.openxmlformats.org/officeDocument/2006/relationships/image" Target="../media/image27.jpg"/><Relationship Id="rId2" Type="http://schemas.openxmlformats.org/officeDocument/2006/relationships/image" Target="../media/image25.png"/><Relationship Id="rId16" Type="http://schemas.openxmlformats.org/officeDocument/2006/relationships/slide" Target="slide9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8.jpg"/><Relationship Id="rId24" Type="http://schemas.openxmlformats.org/officeDocument/2006/relationships/image" Target="../media/image15.jpg"/><Relationship Id="rId5" Type="http://schemas.openxmlformats.org/officeDocument/2006/relationships/image" Target="../media/image5.jpg"/><Relationship Id="rId15" Type="http://schemas.openxmlformats.org/officeDocument/2006/relationships/image" Target="../media/image10.jpg"/><Relationship Id="rId23" Type="http://schemas.openxmlformats.org/officeDocument/2006/relationships/image" Target="../media/image14.jpg"/><Relationship Id="rId10" Type="http://schemas.openxmlformats.org/officeDocument/2006/relationships/slide" Target="slide7.xml"/><Relationship Id="rId19" Type="http://schemas.openxmlformats.org/officeDocument/2006/relationships/image" Target="../media/image12.jpg"/><Relationship Id="rId4" Type="http://schemas.openxmlformats.org/officeDocument/2006/relationships/slide" Target="slide4.xml"/><Relationship Id="rId9" Type="http://schemas.openxmlformats.org/officeDocument/2006/relationships/image" Target="../media/image7.jpg"/><Relationship Id="rId14" Type="http://schemas.openxmlformats.org/officeDocument/2006/relationships/slide" Target="slide3.xml"/><Relationship Id="rId22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9.jpg"/><Relationship Id="rId18" Type="http://schemas.openxmlformats.org/officeDocument/2006/relationships/slide" Target="slide10.xml"/><Relationship Id="rId26" Type="http://schemas.openxmlformats.org/officeDocument/2006/relationships/image" Target="../media/image32.jpeg"/><Relationship Id="rId3" Type="http://schemas.openxmlformats.org/officeDocument/2006/relationships/image" Target="../media/image30.jpg"/><Relationship Id="rId21" Type="http://schemas.openxmlformats.org/officeDocument/2006/relationships/image" Target="../media/image13.jpg"/><Relationship Id="rId7" Type="http://schemas.openxmlformats.org/officeDocument/2006/relationships/image" Target="../media/image6.jpg"/><Relationship Id="rId12" Type="http://schemas.openxmlformats.org/officeDocument/2006/relationships/slide" Target="slide8.xml"/><Relationship Id="rId17" Type="http://schemas.openxmlformats.org/officeDocument/2006/relationships/image" Target="../media/image11.jpg"/><Relationship Id="rId25" Type="http://schemas.openxmlformats.org/officeDocument/2006/relationships/image" Target="../media/image31.jpg"/><Relationship Id="rId2" Type="http://schemas.openxmlformats.org/officeDocument/2006/relationships/image" Target="../media/image29.png"/><Relationship Id="rId16" Type="http://schemas.openxmlformats.org/officeDocument/2006/relationships/slide" Target="slide9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8.jpg"/><Relationship Id="rId24" Type="http://schemas.openxmlformats.org/officeDocument/2006/relationships/image" Target="../media/image15.jpg"/><Relationship Id="rId5" Type="http://schemas.openxmlformats.org/officeDocument/2006/relationships/image" Target="../media/image5.jpg"/><Relationship Id="rId15" Type="http://schemas.openxmlformats.org/officeDocument/2006/relationships/image" Target="../media/image10.jpg"/><Relationship Id="rId23" Type="http://schemas.openxmlformats.org/officeDocument/2006/relationships/image" Target="../media/image14.jpg"/><Relationship Id="rId10" Type="http://schemas.openxmlformats.org/officeDocument/2006/relationships/slide" Target="slide7.xml"/><Relationship Id="rId19" Type="http://schemas.openxmlformats.org/officeDocument/2006/relationships/image" Target="../media/image12.jpg"/><Relationship Id="rId4" Type="http://schemas.openxmlformats.org/officeDocument/2006/relationships/slide" Target="slide4.xml"/><Relationship Id="rId9" Type="http://schemas.openxmlformats.org/officeDocument/2006/relationships/image" Target="../media/image7.jpg"/><Relationship Id="rId14" Type="http://schemas.openxmlformats.org/officeDocument/2006/relationships/slide" Target="slide3.xml"/><Relationship Id="rId22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9.jpg"/><Relationship Id="rId18" Type="http://schemas.openxmlformats.org/officeDocument/2006/relationships/slide" Target="slide10.xml"/><Relationship Id="rId26" Type="http://schemas.openxmlformats.org/officeDocument/2006/relationships/image" Target="../media/image36.jpeg"/><Relationship Id="rId3" Type="http://schemas.openxmlformats.org/officeDocument/2006/relationships/image" Target="../media/image34.jpg"/><Relationship Id="rId21" Type="http://schemas.openxmlformats.org/officeDocument/2006/relationships/image" Target="../media/image13.jpg"/><Relationship Id="rId7" Type="http://schemas.openxmlformats.org/officeDocument/2006/relationships/image" Target="../media/image6.jpg"/><Relationship Id="rId12" Type="http://schemas.openxmlformats.org/officeDocument/2006/relationships/slide" Target="slide8.xml"/><Relationship Id="rId17" Type="http://schemas.openxmlformats.org/officeDocument/2006/relationships/image" Target="../media/image11.jpg"/><Relationship Id="rId25" Type="http://schemas.openxmlformats.org/officeDocument/2006/relationships/image" Target="../media/image35.jpg"/><Relationship Id="rId2" Type="http://schemas.openxmlformats.org/officeDocument/2006/relationships/image" Target="../media/image33.png"/><Relationship Id="rId16" Type="http://schemas.openxmlformats.org/officeDocument/2006/relationships/slide" Target="slide9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8.jpg"/><Relationship Id="rId24" Type="http://schemas.openxmlformats.org/officeDocument/2006/relationships/image" Target="../media/image15.jpg"/><Relationship Id="rId5" Type="http://schemas.openxmlformats.org/officeDocument/2006/relationships/image" Target="../media/image5.jpg"/><Relationship Id="rId15" Type="http://schemas.openxmlformats.org/officeDocument/2006/relationships/image" Target="../media/image10.jpg"/><Relationship Id="rId23" Type="http://schemas.openxmlformats.org/officeDocument/2006/relationships/image" Target="../media/image14.jpg"/><Relationship Id="rId10" Type="http://schemas.openxmlformats.org/officeDocument/2006/relationships/slide" Target="slide7.xml"/><Relationship Id="rId19" Type="http://schemas.openxmlformats.org/officeDocument/2006/relationships/image" Target="../media/image12.jpg"/><Relationship Id="rId4" Type="http://schemas.openxmlformats.org/officeDocument/2006/relationships/slide" Target="slide4.xml"/><Relationship Id="rId9" Type="http://schemas.openxmlformats.org/officeDocument/2006/relationships/image" Target="../media/image7.jpg"/><Relationship Id="rId14" Type="http://schemas.openxmlformats.org/officeDocument/2006/relationships/slide" Target="slide3.xml"/><Relationship Id="rId22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9.jpg"/><Relationship Id="rId18" Type="http://schemas.openxmlformats.org/officeDocument/2006/relationships/slide" Target="slide10.xml"/><Relationship Id="rId26" Type="http://schemas.openxmlformats.org/officeDocument/2006/relationships/image" Target="../media/image40.jpeg"/><Relationship Id="rId3" Type="http://schemas.openxmlformats.org/officeDocument/2006/relationships/image" Target="../media/image38.jpg"/><Relationship Id="rId21" Type="http://schemas.openxmlformats.org/officeDocument/2006/relationships/image" Target="../media/image13.jpg"/><Relationship Id="rId7" Type="http://schemas.openxmlformats.org/officeDocument/2006/relationships/image" Target="../media/image6.jpg"/><Relationship Id="rId12" Type="http://schemas.openxmlformats.org/officeDocument/2006/relationships/slide" Target="slide8.xml"/><Relationship Id="rId17" Type="http://schemas.openxmlformats.org/officeDocument/2006/relationships/image" Target="../media/image11.jpg"/><Relationship Id="rId25" Type="http://schemas.openxmlformats.org/officeDocument/2006/relationships/image" Target="../media/image39.jpg"/><Relationship Id="rId2" Type="http://schemas.openxmlformats.org/officeDocument/2006/relationships/image" Target="../media/image37.png"/><Relationship Id="rId16" Type="http://schemas.openxmlformats.org/officeDocument/2006/relationships/slide" Target="slide9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8.jpg"/><Relationship Id="rId24" Type="http://schemas.openxmlformats.org/officeDocument/2006/relationships/image" Target="../media/image15.jpg"/><Relationship Id="rId5" Type="http://schemas.openxmlformats.org/officeDocument/2006/relationships/image" Target="../media/image5.jpg"/><Relationship Id="rId15" Type="http://schemas.openxmlformats.org/officeDocument/2006/relationships/image" Target="../media/image10.jpg"/><Relationship Id="rId23" Type="http://schemas.openxmlformats.org/officeDocument/2006/relationships/image" Target="../media/image14.jpg"/><Relationship Id="rId10" Type="http://schemas.openxmlformats.org/officeDocument/2006/relationships/slide" Target="slide7.xml"/><Relationship Id="rId19" Type="http://schemas.openxmlformats.org/officeDocument/2006/relationships/image" Target="../media/image12.jpg"/><Relationship Id="rId4" Type="http://schemas.openxmlformats.org/officeDocument/2006/relationships/slide" Target="slide4.xml"/><Relationship Id="rId9" Type="http://schemas.openxmlformats.org/officeDocument/2006/relationships/image" Target="../media/image7.jpg"/><Relationship Id="rId14" Type="http://schemas.openxmlformats.org/officeDocument/2006/relationships/slide" Target="slide3.xml"/><Relationship Id="rId22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9.jpg"/><Relationship Id="rId18" Type="http://schemas.openxmlformats.org/officeDocument/2006/relationships/slide" Target="slide10.xml"/><Relationship Id="rId26" Type="http://schemas.openxmlformats.org/officeDocument/2006/relationships/image" Target="../media/image44.jpeg"/><Relationship Id="rId3" Type="http://schemas.openxmlformats.org/officeDocument/2006/relationships/image" Target="../media/image42.jpg"/><Relationship Id="rId21" Type="http://schemas.openxmlformats.org/officeDocument/2006/relationships/image" Target="../media/image13.jpg"/><Relationship Id="rId7" Type="http://schemas.openxmlformats.org/officeDocument/2006/relationships/image" Target="../media/image6.jpg"/><Relationship Id="rId12" Type="http://schemas.openxmlformats.org/officeDocument/2006/relationships/slide" Target="slide8.xml"/><Relationship Id="rId17" Type="http://schemas.openxmlformats.org/officeDocument/2006/relationships/image" Target="../media/image11.jpg"/><Relationship Id="rId25" Type="http://schemas.openxmlformats.org/officeDocument/2006/relationships/image" Target="../media/image43.jpg"/><Relationship Id="rId2" Type="http://schemas.openxmlformats.org/officeDocument/2006/relationships/image" Target="../media/image41.png"/><Relationship Id="rId16" Type="http://schemas.openxmlformats.org/officeDocument/2006/relationships/slide" Target="slide9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8.jpg"/><Relationship Id="rId24" Type="http://schemas.openxmlformats.org/officeDocument/2006/relationships/image" Target="../media/image15.jpg"/><Relationship Id="rId5" Type="http://schemas.openxmlformats.org/officeDocument/2006/relationships/image" Target="../media/image5.jpg"/><Relationship Id="rId15" Type="http://schemas.openxmlformats.org/officeDocument/2006/relationships/image" Target="../media/image10.jpg"/><Relationship Id="rId23" Type="http://schemas.openxmlformats.org/officeDocument/2006/relationships/image" Target="../media/image14.jpg"/><Relationship Id="rId10" Type="http://schemas.openxmlformats.org/officeDocument/2006/relationships/slide" Target="slide7.xml"/><Relationship Id="rId19" Type="http://schemas.openxmlformats.org/officeDocument/2006/relationships/image" Target="../media/image12.jpg"/><Relationship Id="rId4" Type="http://schemas.openxmlformats.org/officeDocument/2006/relationships/slide" Target="slide4.xml"/><Relationship Id="rId9" Type="http://schemas.openxmlformats.org/officeDocument/2006/relationships/image" Target="../media/image7.jpg"/><Relationship Id="rId14" Type="http://schemas.openxmlformats.org/officeDocument/2006/relationships/slide" Target="slide3.xml"/><Relationship Id="rId22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0E60ED-DF78-430D-A6DE-9539837E4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316" y="909438"/>
            <a:ext cx="7772400" cy="1165633"/>
          </a:xfrm>
        </p:spPr>
        <p:txBody>
          <a:bodyPr>
            <a:normAutofit/>
          </a:bodyPr>
          <a:lstStyle/>
          <a:p>
            <a:r>
              <a:rPr lang="ru-RU" sz="6600" dirty="0">
                <a:effectLst>
                  <a:glow rad="127000">
                    <a:srgbClr val="CC66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 животное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53C6AA8-4C30-4F99-963A-1E79677C8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5126" y="5735637"/>
            <a:ext cx="5093074" cy="6120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D44ACCE-570E-4E83-8D8E-B2E56B76FFAF}"/>
              </a:ext>
            </a:extLst>
          </p:cNvPr>
          <p:cNvSpPr txBox="1">
            <a:spLocks/>
          </p:cNvSpPr>
          <p:nvPr/>
        </p:nvSpPr>
        <p:spPr>
          <a:xfrm>
            <a:off x="2595716" y="2870455"/>
            <a:ext cx="5995219" cy="13825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unrise" dir="t"/>
            </a:scene3d>
            <a:sp3d extrusionH="57150" contourW="12700" prstMaterial="softEdge">
              <a:bevelT w="82550" h="38100" prst="coolSlant"/>
              <a:contourClr>
                <a:srgbClr val="3F3E00"/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solidFill>
                  <a:srgbClr val="9A9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shulka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4400" b="1" dirty="0">
                <a:latin typeface="Arial Black" panose="020B0A04020102020204" pitchFamily="34" charset="0"/>
              </a:rPr>
              <a:t>Игра-загадка </a:t>
            </a:r>
          </a:p>
          <a:p>
            <a:r>
              <a:rPr lang="ru-RU" sz="4400" b="1" dirty="0">
                <a:latin typeface="Arial Black" panose="020B0A04020102020204" pitchFamily="34" charset="0"/>
              </a:rPr>
              <a:t>для малышей</a:t>
            </a:r>
          </a:p>
        </p:txBody>
      </p:sp>
      <p:sp>
        <p:nvSpPr>
          <p:cNvPr id="6" name="Стрелка: пятиугольник 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E202E430-ACEC-4C46-9350-1CA993A9A0C6}"/>
              </a:ext>
            </a:extLst>
          </p:cNvPr>
          <p:cNvSpPr/>
          <p:nvPr/>
        </p:nvSpPr>
        <p:spPr>
          <a:xfrm>
            <a:off x="7683910" y="5899355"/>
            <a:ext cx="907025" cy="448340"/>
          </a:xfrm>
          <a:prstGeom prst="homePlate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64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78D52E9-4FB5-4CEB-87CF-003978C71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2" y="5495183"/>
            <a:ext cx="6592902" cy="12558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2EA0AE3-2CBC-4A35-8A0C-EBE341C1F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2" y="175748"/>
            <a:ext cx="6076336" cy="5200263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  <a:extLst>
              <a:ext uri="{FF2B5EF4-FFF2-40B4-BE49-F238E27FC236}">
                <a16:creationId xmlns:a16="http://schemas.microsoft.com/office/drawing/2014/main" xmlns="" id="{9B902CA1-22C8-4960-8074-0D004A3DD3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175748"/>
            <a:ext cx="1298448" cy="1018032"/>
          </a:xfrm>
          <a:prstGeom prst="rect">
            <a:avLst/>
          </a:prstGeom>
        </p:spPr>
      </p:pic>
      <p:pic>
        <p:nvPicPr>
          <p:cNvPr id="16" name="Рисунок 15">
            <a:hlinkClick r:id="rId6" action="ppaction://hlinksldjump"/>
            <a:extLst>
              <a:ext uri="{FF2B5EF4-FFF2-40B4-BE49-F238E27FC236}">
                <a16:creationId xmlns:a16="http://schemas.microsoft.com/office/drawing/2014/main" xmlns="" id="{64821CAF-3550-49C4-842D-15F54F511B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0" y="1243976"/>
            <a:ext cx="1298448" cy="1011936"/>
          </a:xfrm>
          <a:prstGeom prst="rect">
            <a:avLst/>
          </a:prstGeom>
        </p:spPr>
      </p:pic>
      <p:pic>
        <p:nvPicPr>
          <p:cNvPr id="18" name="Рисунок 17">
            <a:hlinkClick r:id="rId8" action="ppaction://hlinksldjump"/>
            <a:extLst>
              <a:ext uri="{FF2B5EF4-FFF2-40B4-BE49-F238E27FC236}">
                <a16:creationId xmlns:a16="http://schemas.microsoft.com/office/drawing/2014/main" xmlns="" id="{F3D52397-EF9F-42A3-A7CF-C43F0C387C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1243976"/>
            <a:ext cx="1298448" cy="1011936"/>
          </a:xfrm>
          <a:prstGeom prst="rect">
            <a:avLst/>
          </a:prstGeom>
        </p:spPr>
      </p:pic>
      <p:pic>
        <p:nvPicPr>
          <p:cNvPr id="20" name="Рисунок 19">
            <a:hlinkClick r:id="rId10" action="ppaction://hlinksldjump"/>
            <a:extLst>
              <a:ext uri="{FF2B5EF4-FFF2-40B4-BE49-F238E27FC236}">
                <a16:creationId xmlns:a16="http://schemas.microsoft.com/office/drawing/2014/main" xmlns="" id="{A5EE5317-C20C-4D8B-BA2E-6FBCFC24B6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0" y="2255930"/>
            <a:ext cx="1298448" cy="1018032"/>
          </a:xfrm>
          <a:prstGeom prst="rect">
            <a:avLst/>
          </a:prstGeom>
        </p:spPr>
      </p:pic>
      <p:pic>
        <p:nvPicPr>
          <p:cNvPr id="22" name="Рисунок 21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AF10E89-CFFC-4B4A-B8DB-80EA70193E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2255930"/>
            <a:ext cx="1298448" cy="1018032"/>
          </a:xfrm>
          <a:prstGeom prst="rect">
            <a:avLst/>
          </a:prstGeom>
        </p:spPr>
      </p:pic>
      <p:pic>
        <p:nvPicPr>
          <p:cNvPr id="24" name="Рисунок 23">
            <a:hlinkClick r:id="rId14" action="ppaction://hlinksldjump"/>
            <a:extLst>
              <a:ext uri="{FF2B5EF4-FFF2-40B4-BE49-F238E27FC236}">
                <a16:creationId xmlns:a16="http://schemas.microsoft.com/office/drawing/2014/main" xmlns="" id="{7795092F-B673-4666-A912-8C1EBE475E5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"/>
          <a:stretch/>
        </p:blipFill>
        <p:spPr>
          <a:xfrm>
            <a:off x="6311720" y="175748"/>
            <a:ext cx="1298448" cy="1026245"/>
          </a:xfrm>
          <a:prstGeom prst="rect">
            <a:avLst/>
          </a:prstGeom>
        </p:spPr>
      </p:pic>
      <p:pic>
        <p:nvPicPr>
          <p:cNvPr id="26" name="Рисунок 25">
            <a:hlinkClick r:id="rId16" action="ppaction://hlinksldjump"/>
            <a:extLst>
              <a:ext uri="{FF2B5EF4-FFF2-40B4-BE49-F238E27FC236}">
                <a16:creationId xmlns:a16="http://schemas.microsoft.com/office/drawing/2014/main" xmlns="" id="{6A6C8FC7-D8A5-4B4D-A9CE-7592499F0DC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0" y="3317629"/>
            <a:ext cx="1298448" cy="1018032"/>
          </a:xfrm>
          <a:prstGeom prst="rect">
            <a:avLst/>
          </a:prstGeom>
        </p:spPr>
      </p:pic>
      <p:pic>
        <p:nvPicPr>
          <p:cNvPr id="28" name="Рисунок 27">
            <a:hlinkClick r:id="rId18" action="ppaction://hlinksldjump"/>
            <a:extLst>
              <a:ext uri="{FF2B5EF4-FFF2-40B4-BE49-F238E27FC236}">
                <a16:creationId xmlns:a16="http://schemas.microsoft.com/office/drawing/2014/main" xmlns="" id="{3DC599F6-07B9-4CF8-BE76-A71FE718950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3317629"/>
            <a:ext cx="1298448" cy="1018032"/>
          </a:xfrm>
          <a:prstGeom prst="rect">
            <a:avLst/>
          </a:prstGeom>
        </p:spPr>
      </p:pic>
      <p:pic>
        <p:nvPicPr>
          <p:cNvPr id="30" name="Рисунок 29">
            <a:hlinkClick r:id="rId20" action="ppaction://hlinksldjump"/>
            <a:extLst>
              <a:ext uri="{FF2B5EF4-FFF2-40B4-BE49-F238E27FC236}">
                <a16:creationId xmlns:a16="http://schemas.microsoft.com/office/drawing/2014/main" xmlns="" id="{B18FFC1F-3318-4559-8A98-A5F58944B82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0" y="4357979"/>
            <a:ext cx="1298448" cy="1018032"/>
          </a:xfrm>
          <a:prstGeom prst="rect">
            <a:avLst/>
          </a:prstGeom>
        </p:spPr>
      </p:pic>
      <p:pic>
        <p:nvPicPr>
          <p:cNvPr id="32" name="Рисунок 31">
            <a:hlinkClick r:id="rId22" action="ppaction://hlinksldjump"/>
            <a:extLst>
              <a:ext uri="{FF2B5EF4-FFF2-40B4-BE49-F238E27FC236}">
                <a16:creationId xmlns:a16="http://schemas.microsoft.com/office/drawing/2014/main" xmlns="" id="{E9028AD5-A48B-4EB2-BBE5-93A93AC529F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4357979"/>
            <a:ext cx="1298448" cy="10180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34D0C4E-E930-4964-9645-0964D286DEA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90" y="5456929"/>
            <a:ext cx="1688592" cy="13045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734F91A-1F21-4EC3-8F84-E4D419F3800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66" y="313095"/>
            <a:ext cx="5809488" cy="492556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5FFA9C1-E8E9-4368-8E7D-83156F46E7A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" y="0"/>
            <a:ext cx="658379" cy="516194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39020151-DD2A-48E3-BB13-B7CC626A2AC5}"/>
              </a:ext>
            </a:extLst>
          </p:cNvPr>
          <p:cNvSpPr/>
          <p:nvPr/>
        </p:nvSpPr>
        <p:spPr>
          <a:xfrm>
            <a:off x="8535578" y="5863097"/>
            <a:ext cx="490434" cy="634182"/>
          </a:xfrm>
          <a:prstGeom prst="round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48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25DA71D-2A15-4FCE-9618-2B3CA266F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68" y="5495183"/>
            <a:ext cx="6578154" cy="12558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8C2762A-FF65-4202-9FF7-1155620969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/>
          <a:stretch/>
        </p:blipFill>
        <p:spPr>
          <a:xfrm>
            <a:off x="176983" y="191729"/>
            <a:ext cx="6060995" cy="5184282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  <a:extLst>
              <a:ext uri="{FF2B5EF4-FFF2-40B4-BE49-F238E27FC236}">
                <a16:creationId xmlns:a16="http://schemas.microsoft.com/office/drawing/2014/main" xmlns="" id="{9B902CA1-22C8-4960-8074-0D004A3DD3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175748"/>
            <a:ext cx="1298448" cy="1018032"/>
          </a:xfrm>
          <a:prstGeom prst="rect">
            <a:avLst/>
          </a:prstGeom>
        </p:spPr>
      </p:pic>
      <p:pic>
        <p:nvPicPr>
          <p:cNvPr id="16" name="Рисунок 15">
            <a:hlinkClick r:id="rId6" action="ppaction://hlinksldjump"/>
            <a:extLst>
              <a:ext uri="{FF2B5EF4-FFF2-40B4-BE49-F238E27FC236}">
                <a16:creationId xmlns:a16="http://schemas.microsoft.com/office/drawing/2014/main" xmlns="" id="{64821CAF-3550-49C4-842D-15F54F511B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0" y="1243976"/>
            <a:ext cx="1298448" cy="1011936"/>
          </a:xfrm>
          <a:prstGeom prst="rect">
            <a:avLst/>
          </a:prstGeom>
        </p:spPr>
      </p:pic>
      <p:pic>
        <p:nvPicPr>
          <p:cNvPr id="18" name="Рисунок 17">
            <a:hlinkClick r:id="rId8" action="ppaction://hlinksldjump"/>
            <a:extLst>
              <a:ext uri="{FF2B5EF4-FFF2-40B4-BE49-F238E27FC236}">
                <a16:creationId xmlns:a16="http://schemas.microsoft.com/office/drawing/2014/main" xmlns="" id="{F3D52397-EF9F-42A3-A7CF-C43F0C387C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1243976"/>
            <a:ext cx="1298448" cy="1011936"/>
          </a:xfrm>
          <a:prstGeom prst="rect">
            <a:avLst/>
          </a:prstGeom>
        </p:spPr>
      </p:pic>
      <p:pic>
        <p:nvPicPr>
          <p:cNvPr id="20" name="Рисунок 19">
            <a:hlinkClick r:id="rId10" action="ppaction://hlinksldjump"/>
            <a:extLst>
              <a:ext uri="{FF2B5EF4-FFF2-40B4-BE49-F238E27FC236}">
                <a16:creationId xmlns:a16="http://schemas.microsoft.com/office/drawing/2014/main" xmlns="" id="{A5EE5317-C20C-4D8B-BA2E-6FBCFC24B6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0" y="2255930"/>
            <a:ext cx="1298448" cy="1018032"/>
          </a:xfrm>
          <a:prstGeom prst="rect">
            <a:avLst/>
          </a:prstGeom>
        </p:spPr>
      </p:pic>
      <p:pic>
        <p:nvPicPr>
          <p:cNvPr id="22" name="Рисунок 21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AF10E89-CFFC-4B4A-B8DB-80EA70193E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2255930"/>
            <a:ext cx="1298448" cy="1018032"/>
          </a:xfrm>
          <a:prstGeom prst="rect">
            <a:avLst/>
          </a:prstGeom>
        </p:spPr>
      </p:pic>
      <p:pic>
        <p:nvPicPr>
          <p:cNvPr id="24" name="Рисунок 23">
            <a:hlinkClick r:id="rId14" action="ppaction://hlinksldjump"/>
            <a:extLst>
              <a:ext uri="{FF2B5EF4-FFF2-40B4-BE49-F238E27FC236}">
                <a16:creationId xmlns:a16="http://schemas.microsoft.com/office/drawing/2014/main" xmlns="" id="{7795092F-B673-4666-A912-8C1EBE475E5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"/>
          <a:stretch/>
        </p:blipFill>
        <p:spPr>
          <a:xfrm>
            <a:off x="6311720" y="175748"/>
            <a:ext cx="1298448" cy="1026245"/>
          </a:xfrm>
          <a:prstGeom prst="rect">
            <a:avLst/>
          </a:prstGeom>
        </p:spPr>
      </p:pic>
      <p:pic>
        <p:nvPicPr>
          <p:cNvPr id="26" name="Рисунок 25">
            <a:hlinkClick r:id="rId16" action="ppaction://hlinksldjump"/>
            <a:extLst>
              <a:ext uri="{FF2B5EF4-FFF2-40B4-BE49-F238E27FC236}">
                <a16:creationId xmlns:a16="http://schemas.microsoft.com/office/drawing/2014/main" xmlns="" id="{6A6C8FC7-D8A5-4B4D-A9CE-7592499F0DC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0" y="3317629"/>
            <a:ext cx="1298448" cy="1018032"/>
          </a:xfrm>
          <a:prstGeom prst="rect">
            <a:avLst/>
          </a:prstGeom>
        </p:spPr>
      </p:pic>
      <p:pic>
        <p:nvPicPr>
          <p:cNvPr id="28" name="Рисунок 27">
            <a:hlinkClick r:id="rId18" action="ppaction://hlinksldjump"/>
            <a:extLst>
              <a:ext uri="{FF2B5EF4-FFF2-40B4-BE49-F238E27FC236}">
                <a16:creationId xmlns:a16="http://schemas.microsoft.com/office/drawing/2014/main" xmlns="" id="{3DC599F6-07B9-4CF8-BE76-A71FE718950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3317629"/>
            <a:ext cx="1298448" cy="1018032"/>
          </a:xfrm>
          <a:prstGeom prst="rect">
            <a:avLst/>
          </a:prstGeom>
        </p:spPr>
      </p:pic>
      <p:pic>
        <p:nvPicPr>
          <p:cNvPr id="30" name="Рисунок 29">
            <a:hlinkClick r:id="rId20" action="ppaction://hlinksldjump"/>
            <a:extLst>
              <a:ext uri="{FF2B5EF4-FFF2-40B4-BE49-F238E27FC236}">
                <a16:creationId xmlns:a16="http://schemas.microsoft.com/office/drawing/2014/main" xmlns="" id="{B18FFC1F-3318-4559-8A98-A5F58944B82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0" y="4357979"/>
            <a:ext cx="1298448" cy="1018032"/>
          </a:xfrm>
          <a:prstGeom prst="rect">
            <a:avLst/>
          </a:prstGeom>
        </p:spPr>
      </p:pic>
      <p:pic>
        <p:nvPicPr>
          <p:cNvPr id="32" name="Рисунок 31">
            <a:hlinkClick r:id="rId22" action="ppaction://hlinksldjump"/>
            <a:extLst>
              <a:ext uri="{FF2B5EF4-FFF2-40B4-BE49-F238E27FC236}">
                <a16:creationId xmlns:a16="http://schemas.microsoft.com/office/drawing/2014/main" xmlns="" id="{E9028AD5-A48B-4EB2-BBE5-93A93AC529F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4357979"/>
            <a:ext cx="1298448" cy="10180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34D0C4E-E930-4964-9645-0964D286DEA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90" y="5456929"/>
            <a:ext cx="1688592" cy="13045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0E168EF-629D-4918-BBEA-4DD510C6B79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36" y="321086"/>
            <a:ext cx="5809488" cy="492556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E1BC88C-50D2-4F57-8776-7B54C97904E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8379" cy="516194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99C375B2-F784-4847-8497-07C77F2E38A9}"/>
              </a:ext>
            </a:extLst>
          </p:cNvPr>
          <p:cNvSpPr/>
          <p:nvPr/>
        </p:nvSpPr>
        <p:spPr>
          <a:xfrm>
            <a:off x="8535578" y="5863097"/>
            <a:ext cx="490434" cy="634182"/>
          </a:xfrm>
          <a:prstGeom prst="round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31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029C097-CB28-4425-A76C-6C4CA0EE6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8" y="5481258"/>
            <a:ext cx="6578154" cy="12558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6A2E0FE-AD8A-47F9-B387-3D4810A0C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2" y="191727"/>
            <a:ext cx="6060996" cy="5184284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  <a:extLst>
              <a:ext uri="{FF2B5EF4-FFF2-40B4-BE49-F238E27FC236}">
                <a16:creationId xmlns:a16="http://schemas.microsoft.com/office/drawing/2014/main" xmlns="" id="{9B902CA1-22C8-4960-8074-0D004A3DD3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175748"/>
            <a:ext cx="1298448" cy="1018032"/>
          </a:xfrm>
          <a:prstGeom prst="rect">
            <a:avLst/>
          </a:prstGeom>
        </p:spPr>
      </p:pic>
      <p:pic>
        <p:nvPicPr>
          <p:cNvPr id="16" name="Рисунок 15">
            <a:hlinkClick r:id="rId6" action="ppaction://hlinksldjump"/>
            <a:extLst>
              <a:ext uri="{FF2B5EF4-FFF2-40B4-BE49-F238E27FC236}">
                <a16:creationId xmlns:a16="http://schemas.microsoft.com/office/drawing/2014/main" xmlns="" id="{64821CAF-3550-49C4-842D-15F54F511B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0" y="1243976"/>
            <a:ext cx="1298448" cy="1011936"/>
          </a:xfrm>
          <a:prstGeom prst="rect">
            <a:avLst/>
          </a:prstGeom>
        </p:spPr>
      </p:pic>
      <p:pic>
        <p:nvPicPr>
          <p:cNvPr id="18" name="Рисунок 17">
            <a:hlinkClick r:id="rId8" action="ppaction://hlinksldjump"/>
            <a:extLst>
              <a:ext uri="{FF2B5EF4-FFF2-40B4-BE49-F238E27FC236}">
                <a16:creationId xmlns:a16="http://schemas.microsoft.com/office/drawing/2014/main" xmlns="" id="{F3D52397-EF9F-42A3-A7CF-C43F0C387C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1243976"/>
            <a:ext cx="1298448" cy="1011936"/>
          </a:xfrm>
          <a:prstGeom prst="rect">
            <a:avLst/>
          </a:prstGeom>
        </p:spPr>
      </p:pic>
      <p:pic>
        <p:nvPicPr>
          <p:cNvPr id="20" name="Рисунок 19">
            <a:hlinkClick r:id="rId10" action="ppaction://hlinksldjump"/>
            <a:extLst>
              <a:ext uri="{FF2B5EF4-FFF2-40B4-BE49-F238E27FC236}">
                <a16:creationId xmlns:a16="http://schemas.microsoft.com/office/drawing/2014/main" xmlns="" id="{A5EE5317-C20C-4D8B-BA2E-6FBCFC24B6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0" y="2255930"/>
            <a:ext cx="1298448" cy="1018032"/>
          </a:xfrm>
          <a:prstGeom prst="rect">
            <a:avLst/>
          </a:prstGeom>
        </p:spPr>
      </p:pic>
      <p:pic>
        <p:nvPicPr>
          <p:cNvPr id="22" name="Рисунок 21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AF10E89-CFFC-4B4A-B8DB-80EA70193E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2255930"/>
            <a:ext cx="1298448" cy="1018032"/>
          </a:xfrm>
          <a:prstGeom prst="rect">
            <a:avLst/>
          </a:prstGeom>
        </p:spPr>
      </p:pic>
      <p:pic>
        <p:nvPicPr>
          <p:cNvPr id="24" name="Рисунок 23">
            <a:hlinkClick r:id="rId14" action="ppaction://hlinksldjump"/>
            <a:extLst>
              <a:ext uri="{FF2B5EF4-FFF2-40B4-BE49-F238E27FC236}">
                <a16:creationId xmlns:a16="http://schemas.microsoft.com/office/drawing/2014/main" xmlns="" id="{7795092F-B673-4666-A912-8C1EBE475E5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"/>
          <a:stretch/>
        </p:blipFill>
        <p:spPr>
          <a:xfrm>
            <a:off x="6311720" y="175748"/>
            <a:ext cx="1298448" cy="1026245"/>
          </a:xfrm>
          <a:prstGeom prst="rect">
            <a:avLst/>
          </a:prstGeom>
        </p:spPr>
      </p:pic>
      <p:pic>
        <p:nvPicPr>
          <p:cNvPr id="26" name="Рисунок 25">
            <a:hlinkClick r:id="rId16" action="ppaction://hlinksldjump"/>
            <a:extLst>
              <a:ext uri="{FF2B5EF4-FFF2-40B4-BE49-F238E27FC236}">
                <a16:creationId xmlns:a16="http://schemas.microsoft.com/office/drawing/2014/main" xmlns="" id="{6A6C8FC7-D8A5-4B4D-A9CE-7592499F0DC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0" y="3317629"/>
            <a:ext cx="1298448" cy="1018032"/>
          </a:xfrm>
          <a:prstGeom prst="rect">
            <a:avLst/>
          </a:prstGeom>
        </p:spPr>
      </p:pic>
      <p:pic>
        <p:nvPicPr>
          <p:cNvPr id="28" name="Рисунок 27">
            <a:hlinkClick r:id="rId18" action="ppaction://hlinksldjump"/>
            <a:extLst>
              <a:ext uri="{FF2B5EF4-FFF2-40B4-BE49-F238E27FC236}">
                <a16:creationId xmlns:a16="http://schemas.microsoft.com/office/drawing/2014/main" xmlns="" id="{3DC599F6-07B9-4CF8-BE76-A71FE718950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3317629"/>
            <a:ext cx="1298448" cy="1018032"/>
          </a:xfrm>
          <a:prstGeom prst="rect">
            <a:avLst/>
          </a:prstGeom>
        </p:spPr>
      </p:pic>
      <p:pic>
        <p:nvPicPr>
          <p:cNvPr id="30" name="Рисунок 29">
            <a:hlinkClick r:id="rId20" action="ppaction://hlinksldjump"/>
            <a:extLst>
              <a:ext uri="{FF2B5EF4-FFF2-40B4-BE49-F238E27FC236}">
                <a16:creationId xmlns:a16="http://schemas.microsoft.com/office/drawing/2014/main" xmlns="" id="{B18FFC1F-3318-4559-8A98-A5F58944B82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0" y="4357979"/>
            <a:ext cx="1298448" cy="1018032"/>
          </a:xfrm>
          <a:prstGeom prst="rect">
            <a:avLst/>
          </a:prstGeom>
        </p:spPr>
      </p:pic>
      <p:pic>
        <p:nvPicPr>
          <p:cNvPr id="32" name="Рисунок 31">
            <a:hlinkClick r:id="rId22" action="ppaction://hlinksldjump"/>
            <a:extLst>
              <a:ext uri="{FF2B5EF4-FFF2-40B4-BE49-F238E27FC236}">
                <a16:creationId xmlns:a16="http://schemas.microsoft.com/office/drawing/2014/main" xmlns="" id="{E9028AD5-A48B-4EB2-BBE5-93A93AC529F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4357979"/>
            <a:ext cx="1298448" cy="10180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34D0C4E-E930-4964-9645-0964D286DEA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90" y="5456929"/>
            <a:ext cx="1688592" cy="13045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3A987A2-DE24-4E7D-96EC-8A8F06EBF5E8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r="4263"/>
          <a:stretch/>
        </p:blipFill>
        <p:spPr>
          <a:xfrm>
            <a:off x="302048" y="321085"/>
            <a:ext cx="5810863" cy="492556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694BDDA-1B67-4393-95C2-7E0B760461A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8379" cy="516194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5BDF8E16-4919-47C8-B8C8-74F75025C4F4}"/>
              </a:ext>
            </a:extLst>
          </p:cNvPr>
          <p:cNvSpPr/>
          <p:nvPr/>
        </p:nvSpPr>
        <p:spPr>
          <a:xfrm>
            <a:off x="8535578" y="5863097"/>
            <a:ext cx="490434" cy="634182"/>
          </a:xfrm>
          <a:prstGeom prst="round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79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71D33F-C151-438C-8D56-4C2BE1CA4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082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 Источники информации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049EE3-CEF6-49F6-B359-3A331AAE1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729" y="973395"/>
            <a:ext cx="8657303" cy="5203568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Загадки</a:t>
            </a:r>
          </a:p>
          <a:p>
            <a:r>
              <a:rPr lang="ru-RU" u="sng" dirty="0">
                <a:hlinkClick r:id="rId2"/>
              </a:rPr>
              <a:t>https://riddle.su/zagadki_pro_dikih_zhivotnyh.html</a:t>
            </a:r>
            <a:endParaRPr lang="ru-RU" dirty="0"/>
          </a:p>
          <a:p>
            <a:r>
              <a:rPr lang="ru-RU" dirty="0"/>
              <a:t>Картинки с животными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3"/>
              </a:rPr>
              <a:t>https://purepng.com/public/uploads/large/purepng.com-bearbearanimalwild-981524652489snf8h.png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4"/>
              </a:rPr>
              <a:t>http://pngimg.com/uploads/fox/fox_PNG23139.png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5"/>
              </a:rPr>
              <a:t>http://reka-kem.ru/images/fotogal/15072972.png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6"/>
              </a:rPr>
              <a:t>https://cdn2.arhivurokov.ru/multiurok/html/2019/06/16/s_5d0687712dd22/1174072_3.png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7"/>
              </a:rPr>
              <a:t>https://avatanplus.com/files/resources/original/56fa34a5b3a5d153c15da768.png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8"/>
              </a:rPr>
              <a:t>https://i.pinimg.com/originals/8e/3d/8b/8e3d8be6f4818c89dc3e6af5a87e0724.png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9"/>
              </a:rPr>
              <a:t>http://pngimg.com/uploads/moose/moose_PNG54.png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10"/>
              </a:rPr>
              <a:t>http://gifok.net/images/2016/01/03/Polar_Bears_20.png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11"/>
              </a:rPr>
              <a:t>http://www.wikihunt.ru/images/6/65/%D0%9A%D1%80%D0%BE%D1%822.jpg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12"/>
              </a:rPr>
              <a:t>https://static.turbosquid.com/Preview/2014/09/28__07_32_35/Eurasian_Lynx02.jpg6bbd4b7a-f99a-4f4d-8159-3c795743768fOriginal.jpg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Фон</a:t>
            </a:r>
          </a:p>
          <a:p>
            <a:r>
              <a:rPr lang="en-US" dirty="0">
                <a:hlinkClick r:id="rId13"/>
              </a:rPr>
              <a:t>https://www.setwalls.ru/pic/201304/1920x1200/setwalls.ru-6313.jpg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Цифры</a:t>
            </a:r>
          </a:p>
          <a:p>
            <a:pPr marL="0" indent="0">
              <a:buNone/>
            </a:pPr>
            <a:r>
              <a:rPr lang="en-US" dirty="0">
                <a:hlinkClick r:id="rId14"/>
              </a:rPr>
              <a:t>https://srv2.imgonline.com.ua/result_img/imgonline-com-ua-Transparent-backgr-N438PIr18l.png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99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9B902CA1-22C8-4960-8074-0D004A3DD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175748"/>
            <a:ext cx="1298448" cy="1018032"/>
          </a:xfrm>
          <a:prstGeom prst="rect">
            <a:avLst/>
          </a:prstGeom>
        </p:spPr>
      </p:pic>
      <p:pic>
        <p:nvPicPr>
          <p:cNvPr id="16" name="Рисунок 15">
            <a:hlinkClick r:id="rId4" action="ppaction://hlinksldjump"/>
            <a:extLst>
              <a:ext uri="{FF2B5EF4-FFF2-40B4-BE49-F238E27FC236}">
                <a16:creationId xmlns:a16="http://schemas.microsoft.com/office/drawing/2014/main" xmlns="" id="{64821CAF-3550-49C4-842D-15F54F511B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0" y="1243976"/>
            <a:ext cx="1298448" cy="1011936"/>
          </a:xfrm>
          <a:prstGeom prst="rect">
            <a:avLst/>
          </a:prstGeom>
        </p:spPr>
      </p:pic>
      <p:pic>
        <p:nvPicPr>
          <p:cNvPr id="18" name="Рисунок 17">
            <a:hlinkClick r:id="rId6" action="ppaction://hlinksldjump"/>
            <a:extLst>
              <a:ext uri="{FF2B5EF4-FFF2-40B4-BE49-F238E27FC236}">
                <a16:creationId xmlns:a16="http://schemas.microsoft.com/office/drawing/2014/main" xmlns="" id="{F3D52397-EF9F-42A3-A7CF-C43F0C387C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1243976"/>
            <a:ext cx="1298448" cy="1011936"/>
          </a:xfrm>
          <a:prstGeom prst="rect">
            <a:avLst/>
          </a:prstGeom>
        </p:spPr>
      </p:pic>
      <p:pic>
        <p:nvPicPr>
          <p:cNvPr id="20" name="Рисунок 19">
            <a:hlinkClick r:id="rId8" action="ppaction://hlinksldjump"/>
            <a:extLst>
              <a:ext uri="{FF2B5EF4-FFF2-40B4-BE49-F238E27FC236}">
                <a16:creationId xmlns:a16="http://schemas.microsoft.com/office/drawing/2014/main" xmlns="" id="{A5EE5317-C20C-4D8B-BA2E-6FBCFC24B6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0" y="2255930"/>
            <a:ext cx="1298448" cy="1018032"/>
          </a:xfrm>
          <a:prstGeom prst="rect">
            <a:avLst/>
          </a:prstGeom>
        </p:spPr>
      </p:pic>
      <p:pic>
        <p:nvPicPr>
          <p:cNvPr id="22" name="Рисунок 2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DAF10E89-CFFC-4B4A-B8DB-80EA70193E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2255930"/>
            <a:ext cx="1298448" cy="1018032"/>
          </a:xfrm>
          <a:prstGeom prst="rect">
            <a:avLst/>
          </a:prstGeom>
        </p:spPr>
      </p:pic>
      <p:pic>
        <p:nvPicPr>
          <p:cNvPr id="24" name="Рисунок 23">
            <a:hlinkClick r:id="rId12" action="ppaction://hlinksldjump"/>
            <a:extLst>
              <a:ext uri="{FF2B5EF4-FFF2-40B4-BE49-F238E27FC236}">
                <a16:creationId xmlns:a16="http://schemas.microsoft.com/office/drawing/2014/main" xmlns="" id="{7795092F-B673-4666-A912-8C1EBE475E5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"/>
          <a:stretch/>
        </p:blipFill>
        <p:spPr>
          <a:xfrm>
            <a:off x="6311720" y="175748"/>
            <a:ext cx="1298448" cy="1026245"/>
          </a:xfrm>
          <a:prstGeom prst="rect">
            <a:avLst/>
          </a:prstGeom>
        </p:spPr>
      </p:pic>
      <p:pic>
        <p:nvPicPr>
          <p:cNvPr id="26" name="Рисунок 25">
            <a:hlinkClick r:id="rId14" action="ppaction://hlinksldjump"/>
            <a:extLst>
              <a:ext uri="{FF2B5EF4-FFF2-40B4-BE49-F238E27FC236}">
                <a16:creationId xmlns:a16="http://schemas.microsoft.com/office/drawing/2014/main" xmlns="" id="{6A6C8FC7-D8A5-4B4D-A9CE-7592499F0D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0" y="3317629"/>
            <a:ext cx="1298448" cy="1018032"/>
          </a:xfrm>
          <a:prstGeom prst="rect">
            <a:avLst/>
          </a:prstGeom>
        </p:spPr>
      </p:pic>
      <p:pic>
        <p:nvPicPr>
          <p:cNvPr id="28" name="Рисунок 27">
            <a:hlinkClick r:id="rId16" action="ppaction://hlinksldjump"/>
            <a:extLst>
              <a:ext uri="{FF2B5EF4-FFF2-40B4-BE49-F238E27FC236}">
                <a16:creationId xmlns:a16="http://schemas.microsoft.com/office/drawing/2014/main" xmlns="" id="{3DC599F6-07B9-4CF8-BE76-A71FE718950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3317629"/>
            <a:ext cx="1298448" cy="1018032"/>
          </a:xfrm>
          <a:prstGeom prst="rect">
            <a:avLst/>
          </a:prstGeom>
        </p:spPr>
      </p:pic>
      <p:pic>
        <p:nvPicPr>
          <p:cNvPr id="30" name="Рисунок 29">
            <a:hlinkClick r:id="rId18" action="ppaction://hlinksldjump"/>
            <a:extLst>
              <a:ext uri="{FF2B5EF4-FFF2-40B4-BE49-F238E27FC236}">
                <a16:creationId xmlns:a16="http://schemas.microsoft.com/office/drawing/2014/main" xmlns="" id="{B18FFC1F-3318-4559-8A98-A5F58944B82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0" y="4357979"/>
            <a:ext cx="1298448" cy="1018032"/>
          </a:xfrm>
          <a:prstGeom prst="rect">
            <a:avLst/>
          </a:prstGeom>
        </p:spPr>
      </p:pic>
      <p:pic>
        <p:nvPicPr>
          <p:cNvPr id="32" name="Рисунок 31">
            <a:hlinkClick r:id="rId20" action="ppaction://hlinksldjump"/>
            <a:extLst>
              <a:ext uri="{FF2B5EF4-FFF2-40B4-BE49-F238E27FC236}">
                <a16:creationId xmlns:a16="http://schemas.microsoft.com/office/drawing/2014/main" xmlns="" id="{E9028AD5-A48B-4EB2-BBE5-93A93AC529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4357979"/>
            <a:ext cx="1298448" cy="1018032"/>
          </a:xfrm>
          <a:prstGeom prst="rect">
            <a:avLst/>
          </a:prstGeom>
        </p:spPr>
      </p:pic>
      <p:sp>
        <p:nvSpPr>
          <p:cNvPr id="4" name="Рамка 3">
            <a:extLst>
              <a:ext uri="{FF2B5EF4-FFF2-40B4-BE49-F238E27FC236}">
                <a16:creationId xmlns:a16="http://schemas.microsoft.com/office/drawing/2014/main" xmlns="" id="{5A5A033D-E766-4359-8AD7-D86D9518AEAC}"/>
              </a:ext>
            </a:extLst>
          </p:cNvPr>
          <p:cNvSpPr/>
          <p:nvPr/>
        </p:nvSpPr>
        <p:spPr>
          <a:xfrm>
            <a:off x="176983" y="191729"/>
            <a:ext cx="6061588" cy="5161964"/>
          </a:xfrm>
          <a:prstGeom prst="frame">
            <a:avLst>
              <a:gd name="adj1" fmla="val 1924"/>
            </a:avLst>
          </a:prstGeom>
          <a:solidFill>
            <a:srgbClr val="D9B3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34D0C4E-E930-4964-9645-0964D286DEA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90" y="5456929"/>
            <a:ext cx="1688592" cy="130454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F323762-25A2-4BB1-94F6-0B2C0F4B25A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9" y="309716"/>
            <a:ext cx="5810866" cy="4925962"/>
          </a:xfrm>
          <a:prstGeom prst="rect">
            <a:avLst/>
          </a:prstGeom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05B55122-4201-4820-ACAB-D88819391EA3}"/>
              </a:ext>
            </a:extLst>
          </p:cNvPr>
          <p:cNvSpPr txBox="1">
            <a:spLocks/>
          </p:cNvSpPr>
          <p:nvPr/>
        </p:nvSpPr>
        <p:spPr>
          <a:xfrm>
            <a:off x="176983" y="5727637"/>
            <a:ext cx="5995219" cy="7631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unrise" dir="t"/>
            </a:scene3d>
            <a:sp3d extrusionH="57150" contourW="12700" prstMaterial="softEdge">
              <a:bevelT w="82550" h="38100" prst="coolSlant"/>
              <a:contourClr>
                <a:srgbClr val="3F3E00"/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solidFill>
                  <a:srgbClr val="9A9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shulka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4400" b="1" dirty="0">
                <a:latin typeface="Arial Black" panose="020B0A04020102020204" pitchFamily="34" charset="0"/>
              </a:rPr>
              <a:t>Правила игры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58C6169-68BC-451E-8A36-549E7A7E6AD6}"/>
              </a:ext>
            </a:extLst>
          </p:cNvPr>
          <p:cNvSpPr txBox="1"/>
          <p:nvPr/>
        </p:nvSpPr>
        <p:spPr>
          <a:xfrm>
            <a:off x="269159" y="574795"/>
            <a:ext cx="5810866" cy="4336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3200" b="1" dirty="0">
                <a:solidFill>
                  <a:srgbClr val="424000"/>
                </a:solidFill>
              </a:rPr>
              <a:t>Игрокам предлагается 10 вопросов-загадок о диких животных. </a:t>
            </a:r>
          </a:p>
          <a:p>
            <a:pPr algn="ctr">
              <a:lnSpc>
                <a:spcPts val="3000"/>
              </a:lnSpc>
            </a:pPr>
            <a:r>
              <a:rPr lang="ru-RU" sz="3200" b="1" dirty="0">
                <a:solidFill>
                  <a:srgbClr val="424000"/>
                </a:solidFill>
              </a:rPr>
              <a:t>К каждому вопросу предлагается подсказка с изображением, которая открывается по щелчку на изображение с совой. Правильный ответ тоже открывается по щелчку.</a:t>
            </a:r>
          </a:p>
          <a:p>
            <a:pPr algn="ctr">
              <a:lnSpc>
                <a:spcPts val="3000"/>
              </a:lnSpc>
            </a:pPr>
            <a:r>
              <a:rPr lang="ru-RU" sz="3200" i="1" dirty="0">
                <a:solidFill>
                  <a:srgbClr val="424000"/>
                </a:solidFill>
              </a:rPr>
              <a:t>Кнопка выхода </a:t>
            </a:r>
          </a:p>
        </p:txBody>
      </p:sp>
      <p:sp>
        <p:nvSpPr>
          <p:cNvPr id="21" name="Прямоугольник: скругленные углы 20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62FD4C1C-6277-4D23-B458-489F051DF6F9}"/>
              </a:ext>
            </a:extLst>
          </p:cNvPr>
          <p:cNvSpPr/>
          <p:nvPr/>
        </p:nvSpPr>
        <p:spPr>
          <a:xfrm>
            <a:off x="4572000" y="4425728"/>
            <a:ext cx="330660" cy="376930"/>
          </a:xfrm>
          <a:prstGeom prst="round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91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6C72CFD-9C49-484F-9835-86AA4A5B0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5496474"/>
            <a:ext cx="6578154" cy="12558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828515C-6832-4FF0-8772-667D340B60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"/>
          <a:stretch/>
        </p:blipFill>
        <p:spPr>
          <a:xfrm>
            <a:off x="147484" y="164815"/>
            <a:ext cx="6097574" cy="5211196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  <a:extLst>
              <a:ext uri="{FF2B5EF4-FFF2-40B4-BE49-F238E27FC236}">
                <a16:creationId xmlns:a16="http://schemas.microsoft.com/office/drawing/2014/main" xmlns="" id="{9B902CA1-22C8-4960-8074-0D004A3DD3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175748"/>
            <a:ext cx="1298448" cy="1018032"/>
          </a:xfrm>
          <a:prstGeom prst="rect">
            <a:avLst/>
          </a:prstGeom>
        </p:spPr>
      </p:pic>
      <p:pic>
        <p:nvPicPr>
          <p:cNvPr id="16" name="Рисунок 15">
            <a:hlinkClick r:id="rId6" action="ppaction://hlinksldjump"/>
            <a:extLst>
              <a:ext uri="{FF2B5EF4-FFF2-40B4-BE49-F238E27FC236}">
                <a16:creationId xmlns:a16="http://schemas.microsoft.com/office/drawing/2014/main" xmlns="" id="{64821CAF-3550-49C4-842D-15F54F511B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0" y="1243976"/>
            <a:ext cx="1298448" cy="1011936"/>
          </a:xfrm>
          <a:prstGeom prst="rect">
            <a:avLst/>
          </a:prstGeom>
        </p:spPr>
      </p:pic>
      <p:pic>
        <p:nvPicPr>
          <p:cNvPr id="18" name="Рисунок 17">
            <a:hlinkClick r:id="rId8" action="ppaction://hlinksldjump"/>
            <a:extLst>
              <a:ext uri="{FF2B5EF4-FFF2-40B4-BE49-F238E27FC236}">
                <a16:creationId xmlns:a16="http://schemas.microsoft.com/office/drawing/2014/main" xmlns="" id="{F3D52397-EF9F-42A3-A7CF-C43F0C387C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1243976"/>
            <a:ext cx="1298448" cy="1011936"/>
          </a:xfrm>
          <a:prstGeom prst="rect">
            <a:avLst/>
          </a:prstGeom>
        </p:spPr>
      </p:pic>
      <p:pic>
        <p:nvPicPr>
          <p:cNvPr id="20" name="Рисунок 19">
            <a:hlinkClick r:id="rId10" action="ppaction://hlinksldjump"/>
            <a:extLst>
              <a:ext uri="{FF2B5EF4-FFF2-40B4-BE49-F238E27FC236}">
                <a16:creationId xmlns:a16="http://schemas.microsoft.com/office/drawing/2014/main" xmlns="" id="{A5EE5317-C20C-4D8B-BA2E-6FBCFC24B6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0" y="2255930"/>
            <a:ext cx="1298448" cy="1018032"/>
          </a:xfrm>
          <a:prstGeom prst="rect">
            <a:avLst/>
          </a:prstGeom>
        </p:spPr>
      </p:pic>
      <p:pic>
        <p:nvPicPr>
          <p:cNvPr id="22" name="Рисунок 21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AF10E89-CFFC-4B4A-B8DB-80EA70193E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2255930"/>
            <a:ext cx="1298448" cy="1018032"/>
          </a:xfrm>
          <a:prstGeom prst="rect">
            <a:avLst/>
          </a:prstGeom>
        </p:spPr>
      </p:pic>
      <p:pic>
        <p:nvPicPr>
          <p:cNvPr id="24" name="Рисунок 23">
            <a:hlinkClick r:id="rId14" action="ppaction://hlinksldjump"/>
            <a:extLst>
              <a:ext uri="{FF2B5EF4-FFF2-40B4-BE49-F238E27FC236}">
                <a16:creationId xmlns:a16="http://schemas.microsoft.com/office/drawing/2014/main" xmlns="" id="{7795092F-B673-4666-A912-8C1EBE475E5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"/>
          <a:stretch/>
        </p:blipFill>
        <p:spPr>
          <a:xfrm>
            <a:off x="6311720" y="175748"/>
            <a:ext cx="1298448" cy="1026245"/>
          </a:xfrm>
          <a:prstGeom prst="rect">
            <a:avLst/>
          </a:prstGeom>
        </p:spPr>
      </p:pic>
      <p:pic>
        <p:nvPicPr>
          <p:cNvPr id="26" name="Рисунок 25">
            <a:hlinkClick r:id="rId16" action="ppaction://hlinksldjump"/>
            <a:extLst>
              <a:ext uri="{FF2B5EF4-FFF2-40B4-BE49-F238E27FC236}">
                <a16:creationId xmlns:a16="http://schemas.microsoft.com/office/drawing/2014/main" xmlns="" id="{6A6C8FC7-D8A5-4B4D-A9CE-7592499F0DC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0" y="3317629"/>
            <a:ext cx="1298448" cy="1018032"/>
          </a:xfrm>
          <a:prstGeom prst="rect">
            <a:avLst/>
          </a:prstGeom>
        </p:spPr>
      </p:pic>
      <p:pic>
        <p:nvPicPr>
          <p:cNvPr id="28" name="Рисунок 27">
            <a:hlinkClick r:id="rId18" action="ppaction://hlinksldjump"/>
            <a:extLst>
              <a:ext uri="{FF2B5EF4-FFF2-40B4-BE49-F238E27FC236}">
                <a16:creationId xmlns:a16="http://schemas.microsoft.com/office/drawing/2014/main" xmlns="" id="{3DC599F6-07B9-4CF8-BE76-A71FE718950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3317629"/>
            <a:ext cx="1298448" cy="1018032"/>
          </a:xfrm>
          <a:prstGeom prst="rect">
            <a:avLst/>
          </a:prstGeom>
        </p:spPr>
      </p:pic>
      <p:pic>
        <p:nvPicPr>
          <p:cNvPr id="30" name="Рисунок 29">
            <a:hlinkClick r:id="rId20" action="ppaction://hlinksldjump"/>
            <a:extLst>
              <a:ext uri="{FF2B5EF4-FFF2-40B4-BE49-F238E27FC236}">
                <a16:creationId xmlns:a16="http://schemas.microsoft.com/office/drawing/2014/main" xmlns="" id="{B18FFC1F-3318-4559-8A98-A5F58944B82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0" y="4357979"/>
            <a:ext cx="1298448" cy="1018032"/>
          </a:xfrm>
          <a:prstGeom prst="rect">
            <a:avLst/>
          </a:prstGeom>
        </p:spPr>
      </p:pic>
      <p:pic>
        <p:nvPicPr>
          <p:cNvPr id="32" name="Рисунок 31">
            <a:hlinkClick r:id="rId22" action="ppaction://hlinksldjump"/>
            <a:extLst>
              <a:ext uri="{FF2B5EF4-FFF2-40B4-BE49-F238E27FC236}">
                <a16:creationId xmlns:a16="http://schemas.microsoft.com/office/drawing/2014/main" xmlns="" id="{E9028AD5-A48B-4EB2-BBE5-93A93AC529F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4357979"/>
            <a:ext cx="1298448" cy="10180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34D0C4E-E930-4964-9645-0964D286DEA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90" y="5456929"/>
            <a:ext cx="1688592" cy="13045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B910496-3028-407C-A5A0-833DE099D0B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27" y="302162"/>
            <a:ext cx="5809488" cy="492556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8EC5009-9604-460B-8683-B77CC2554A20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"/>
          <a:stretch/>
        </p:blipFill>
        <p:spPr>
          <a:xfrm>
            <a:off x="0" y="1"/>
            <a:ext cx="653110" cy="516194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07DA7698-0015-442B-8359-B590F7EBC573}"/>
              </a:ext>
            </a:extLst>
          </p:cNvPr>
          <p:cNvSpPr/>
          <p:nvPr/>
        </p:nvSpPr>
        <p:spPr>
          <a:xfrm>
            <a:off x="8535578" y="5863097"/>
            <a:ext cx="490434" cy="634182"/>
          </a:xfrm>
          <a:prstGeom prst="round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60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3B3BF7C-E613-4DB1-AD08-6D767C2AE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2" y="5495183"/>
            <a:ext cx="6578154" cy="12558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C4996C4-3057-41D1-BF95-5A0842AC92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2" y="191729"/>
            <a:ext cx="6091084" cy="5184282"/>
          </a:xfrm>
          <a:prstGeom prst="rect">
            <a:avLst/>
          </a:prstGeom>
        </p:spPr>
      </p:pic>
      <p:pic>
        <p:nvPicPr>
          <p:cNvPr id="3" name="Рисунок 2">
            <a:hlinkClick r:id="rId5" action="ppaction://hlinksldjump"/>
            <a:extLst>
              <a:ext uri="{FF2B5EF4-FFF2-40B4-BE49-F238E27FC236}">
                <a16:creationId xmlns:a16="http://schemas.microsoft.com/office/drawing/2014/main" xmlns="" id="{9B902CA1-22C8-4960-8074-0D004A3DD3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175748"/>
            <a:ext cx="1298448" cy="1018032"/>
          </a:xfrm>
          <a:prstGeom prst="rect">
            <a:avLst/>
          </a:prstGeom>
        </p:spPr>
      </p:pic>
      <p:pic>
        <p:nvPicPr>
          <p:cNvPr id="16" name="Рисунок 15">
            <a:hlinkClick r:id="rId7" action="ppaction://hlinksldjump"/>
            <a:extLst>
              <a:ext uri="{FF2B5EF4-FFF2-40B4-BE49-F238E27FC236}">
                <a16:creationId xmlns:a16="http://schemas.microsoft.com/office/drawing/2014/main" xmlns="" id="{64821CAF-3550-49C4-842D-15F54F511B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0" y="1243976"/>
            <a:ext cx="1298448" cy="1011936"/>
          </a:xfrm>
          <a:prstGeom prst="rect">
            <a:avLst/>
          </a:prstGeom>
        </p:spPr>
      </p:pic>
      <p:pic>
        <p:nvPicPr>
          <p:cNvPr id="18" name="Рисунок 17">
            <a:hlinkClick r:id="rId9" action="ppaction://hlinksldjump"/>
            <a:extLst>
              <a:ext uri="{FF2B5EF4-FFF2-40B4-BE49-F238E27FC236}">
                <a16:creationId xmlns:a16="http://schemas.microsoft.com/office/drawing/2014/main" xmlns="" id="{F3D52397-EF9F-42A3-A7CF-C43F0C387C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1243976"/>
            <a:ext cx="1298448" cy="1011936"/>
          </a:xfrm>
          <a:prstGeom prst="rect">
            <a:avLst/>
          </a:prstGeom>
        </p:spPr>
      </p:pic>
      <p:pic>
        <p:nvPicPr>
          <p:cNvPr id="20" name="Рисунок 19">
            <a:hlinkClick r:id="rId11" action="ppaction://hlinksldjump"/>
            <a:extLst>
              <a:ext uri="{FF2B5EF4-FFF2-40B4-BE49-F238E27FC236}">
                <a16:creationId xmlns:a16="http://schemas.microsoft.com/office/drawing/2014/main" xmlns="" id="{A5EE5317-C20C-4D8B-BA2E-6FBCFC24B6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0" y="2255930"/>
            <a:ext cx="1298448" cy="1018032"/>
          </a:xfrm>
          <a:prstGeom prst="rect">
            <a:avLst/>
          </a:prstGeom>
        </p:spPr>
      </p:pic>
      <p:pic>
        <p:nvPicPr>
          <p:cNvPr id="22" name="Рисунок 21">
            <a:hlinkClick r:id="rId13" action="ppaction://hlinksldjump"/>
            <a:extLst>
              <a:ext uri="{FF2B5EF4-FFF2-40B4-BE49-F238E27FC236}">
                <a16:creationId xmlns:a16="http://schemas.microsoft.com/office/drawing/2014/main" xmlns="" id="{DAF10E89-CFFC-4B4A-B8DB-80EA70193E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2255930"/>
            <a:ext cx="1298448" cy="1018032"/>
          </a:xfrm>
          <a:prstGeom prst="rect">
            <a:avLst/>
          </a:prstGeom>
        </p:spPr>
      </p:pic>
      <p:pic>
        <p:nvPicPr>
          <p:cNvPr id="24" name="Рисунок 23">
            <a:hlinkClick r:id="rId15" action="ppaction://hlinksldjump"/>
            <a:extLst>
              <a:ext uri="{FF2B5EF4-FFF2-40B4-BE49-F238E27FC236}">
                <a16:creationId xmlns:a16="http://schemas.microsoft.com/office/drawing/2014/main" xmlns="" id="{7795092F-B673-4666-A912-8C1EBE475E51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"/>
          <a:stretch/>
        </p:blipFill>
        <p:spPr>
          <a:xfrm>
            <a:off x="6311720" y="175748"/>
            <a:ext cx="1298448" cy="1026245"/>
          </a:xfrm>
          <a:prstGeom prst="rect">
            <a:avLst/>
          </a:prstGeom>
        </p:spPr>
      </p:pic>
      <p:pic>
        <p:nvPicPr>
          <p:cNvPr id="26" name="Рисунок 25">
            <a:hlinkClick r:id="rId17" action="ppaction://hlinksldjump"/>
            <a:extLst>
              <a:ext uri="{FF2B5EF4-FFF2-40B4-BE49-F238E27FC236}">
                <a16:creationId xmlns:a16="http://schemas.microsoft.com/office/drawing/2014/main" xmlns="" id="{6A6C8FC7-D8A5-4B4D-A9CE-7592499F0D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0" y="3317629"/>
            <a:ext cx="1298448" cy="1018032"/>
          </a:xfrm>
          <a:prstGeom prst="rect">
            <a:avLst/>
          </a:prstGeom>
        </p:spPr>
      </p:pic>
      <p:pic>
        <p:nvPicPr>
          <p:cNvPr id="28" name="Рисунок 27">
            <a:hlinkClick r:id="rId19" action="ppaction://hlinksldjump"/>
            <a:extLst>
              <a:ext uri="{FF2B5EF4-FFF2-40B4-BE49-F238E27FC236}">
                <a16:creationId xmlns:a16="http://schemas.microsoft.com/office/drawing/2014/main" xmlns="" id="{3DC599F6-07B9-4CF8-BE76-A71FE718950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3317629"/>
            <a:ext cx="1298448" cy="1018032"/>
          </a:xfrm>
          <a:prstGeom prst="rect">
            <a:avLst/>
          </a:prstGeom>
        </p:spPr>
      </p:pic>
      <p:pic>
        <p:nvPicPr>
          <p:cNvPr id="30" name="Рисунок 29">
            <a:hlinkClick r:id="rId21" action="ppaction://hlinksldjump"/>
            <a:extLst>
              <a:ext uri="{FF2B5EF4-FFF2-40B4-BE49-F238E27FC236}">
                <a16:creationId xmlns:a16="http://schemas.microsoft.com/office/drawing/2014/main" xmlns="" id="{B18FFC1F-3318-4559-8A98-A5F58944B82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0" y="4357979"/>
            <a:ext cx="1298448" cy="1018032"/>
          </a:xfrm>
          <a:prstGeom prst="rect">
            <a:avLst/>
          </a:prstGeom>
        </p:spPr>
      </p:pic>
      <p:pic>
        <p:nvPicPr>
          <p:cNvPr id="32" name="Рисунок 31">
            <a:hlinkClick r:id="rId23" action="ppaction://hlinksldjump"/>
            <a:extLst>
              <a:ext uri="{FF2B5EF4-FFF2-40B4-BE49-F238E27FC236}">
                <a16:creationId xmlns:a16="http://schemas.microsoft.com/office/drawing/2014/main" xmlns="" id="{E9028AD5-A48B-4EB2-BBE5-93A93AC529F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4357979"/>
            <a:ext cx="1298448" cy="10180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34D0C4E-E930-4964-9645-0964D286DEA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90" y="5456929"/>
            <a:ext cx="1688592" cy="13045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622A17B-08BE-4C9E-9599-158086EF723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0" y="321086"/>
            <a:ext cx="5870448" cy="492556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FD03127-886F-424A-90EC-4EC4277097E9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53110" cy="516194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96D42167-654E-4547-9B77-CAD848659C42}"/>
              </a:ext>
            </a:extLst>
          </p:cNvPr>
          <p:cNvSpPr/>
          <p:nvPr/>
        </p:nvSpPr>
        <p:spPr>
          <a:xfrm>
            <a:off x="8535578" y="5863097"/>
            <a:ext cx="490434" cy="634182"/>
          </a:xfrm>
          <a:prstGeom prst="round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89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87AFD38-B7CA-4D86-B7CF-034B86435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2" y="5495183"/>
            <a:ext cx="6578154" cy="12558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B28A7BA-C650-4143-BFDD-BB0E310F1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2" y="191729"/>
            <a:ext cx="6076336" cy="5184282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  <a:extLst>
              <a:ext uri="{FF2B5EF4-FFF2-40B4-BE49-F238E27FC236}">
                <a16:creationId xmlns:a16="http://schemas.microsoft.com/office/drawing/2014/main" xmlns="" id="{9B902CA1-22C8-4960-8074-0D004A3DD3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175748"/>
            <a:ext cx="1298448" cy="1018032"/>
          </a:xfrm>
          <a:prstGeom prst="rect">
            <a:avLst/>
          </a:prstGeom>
        </p:spPr>
      </p:pic>
      <p:pic>
        <p:nvPicPr>
          <p:cNvPr id="16" name="Рисунок 15">
            <a:hlinkClick r:id="rId6" action="ppaction://hlinksldjump"/>
            <a:extLst>
              <a:ext uri="{FF2B5EF4-FFF2-40B4-BE49-F238E27FC236}">
                <a16:creationId xmlns:a16="http://schemas.microsoft.com/office/drawing/2014/main" xmlns="" id="{64821CAF-3550-49C4-842D-15F54F511B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0" y="1243976"/>
            <a:ext cx="1298448" cy="1011936"/>
          </a:xfrm>
          <a:prstGeom prst="rect">
            <a:avLst/>
          </a:prstGeom>
        </p:spPr>
      </p:pic>
      <p:pic>
        <p:nvPicPr>
          <p:cNvPr id="18" name="Рисунок 17">
            <a:hlinkClick r:id="rId8" action="ppaction://hlinksldjump"/>
            <a:extLst>
              <a:ext uri="{FF2B5EF4-FFF2-40B4-BE49-F238E27FC236}">
                <a16:creationId xmlns:a16="http://schemas.microsoft.com/office/drawing/2014/main" xmlns="" id="{F3D52397-EF9F-42A3-A7CF-C43F0C387C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1243976"/>
            <a:ext cx="1298448" cy="1011936"/>
          </a:xfrm>
          <a:prstGeom prst="rect">
            <a:avLst/>
          </a:prstGeom>
        </p:spPr>
      </p:pic>
      <p:pic>
        <p:nvPicPr>
          <p:cNvPr id="20" name="Рисунок 19">
            <a:hlinkClick r:id="rId10" action="ppaction://hlinksldjump"/>
            <a:extLst>
              <a:ext uri="{FF2B5EF4-FFF2-40B4-BE49-F238E27FC236}">
                <a16:creationId xmlns:a16="http://schemas.microsoft.com/office/drawing/2014/main" xmlns="" id="{A5EE5317-C20C-4D8B-BA2E-6FBCFC24B6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0" y="2255930"/>
            <a:ext cx="1298448" cy="1018032"/>
          </a:xfrm>
          <a:prstGeom prst="rect">
            <a:avLst/>
          </a:prstGeom>
        </p:spPr>
      </p:pic>
      <p:pic>
        <p:nvPicPr>
          <p:cNvPr id="22" name="Рисунок 21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AF10E89-CFFC-4B4A-B8DB-80EA70193E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2255930"/>
            <a:ext cx="1298448" cy="1018032"/>
          </a:xfrm>
          <a:prstGeom prst="rect">
            <a:avLst/>
          </a:prstGeom>
        </p:spPr>
      </p:pic>
      <p:pic>
        <p:nvPicPr>
          <p:cNvPr id="24" name="Рисунок 23">
            <a:hlinkClick r:id="rId14" action="ppaction://hlinksldjump"/>
            <a:extLst>
              <a:ext uri="{FF2B5EF4-FFF2-40B4-BE49-F238E27FC236}">
                <a16:creationId xmlns:a16="http://schemas.microsoft.com/office/drawing/2014/main" xmlns="" id="{7795092F-B673-4666-A912-8C1EBE475E5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"/>
          <a:stretch/>
        </p:blipFill>
        <p:spPr>
          <a:xfrm>
            <a:off x="6311720" y="175748"/>
            <a:ext cx="1298448" cy="1026245"/>
          </a:xfrm>
          <a:prstGeom prst="rect">
            <a:avLst/>
          </a:prstGeom>
        </p:spPr>
      </p:pic>
      <p:pic>
        <p:nvPicPr>
          <p:cNvPr id="26" name="Рисунок 25">
            <a:hlinkClick r:id="rId16" action="ppaction://hlinksldjump"/>
            <a:extLst>
              <a:ext uri="{FF2B5EF4-FFF2-40B4-BE49-F238E27FC236}">
                <a16:creationId xmlns:a16="http://schemas.microsoft.com/office/drawing/2014/main" xmlns="" id="{6A6C8FC7-D8A5-4B4D-A9CE-7592499F0DC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0" y="3317629"/>
            <a:ext cx="1298448" cy="1018032"/>
          </a:xfrm>
          <a:prstGeom prst="rect">
            <a:avLst/>
          </a:prstGeom>
        </p:spPr>
      </p:pic>
      <p:pic>
        <p:nvPicPr>
          <p:cNvPr id="28" name="Рисунок 27">
            <a:hlinkClick r:id="rId18" action="ppaction://hlinksldjump"/>
            <a:extLst>
              <a:ext uri="{FF2B5EF4-FFF2-40B4-BE49-F238E27FC236}">
                <a16:creationId xmlns:a16="http://schemas.microsoft.com/office/drawing/2014/main" xmlns="" id="{3DC599F6-07B9-4CF8-BE76-A71FE718950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3317629"/>
            <a:ext cx="1298448" cy="1018032"/>
          </a:xfrm>
          <a:prstGeom prst="rect">
            <a:avLst/>
          </a:prstGeom>
        </p:spPr>
      </p:pic>
      <p:pic>
        <p:nvPicPr>
          <p:cNvPr id="30" name="Рисунок 29">
            <a:hlinkClick r:id="rId20" action="ppaction://hlinksldjump"/>
            <a:extLst>
              <a:ext uri="{FF2B5EF4-FFF2-40B4-BE49-F238E27FC236}">
                <a16:creationId xmlns:a16="http://schemas.microsoft.com/office/drawing/2014/main" xmlns="" id="{B18FFC1F-3318-4559-8A98-A5F58944B82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0" y="4357979"/>
            <a:ext cx="1298448" cy="1018032"/>
          </a:xfrm>
          <a:prstGeom prst="rect">
            <a:avLst/>
          </a:prstGeom>
        </p:spPr>
      </p:pic>
      <p:pic>
        <p:nvPicPr>
          <p:cNvPr id="32" name="Рисунок 31">
            <a:hlinkClick r:id="rId22" action="ppaction://hlinksldjump"/>
            <a:extLst>
              <a:ext uri="{FF2B5EF4-FFF2-40B4-BE49-F238E27FC236}">
                <a16:creationId xmlns:a16="http://schemas.microsoft.com/office/drawing/2014/main" xmlns="" id="{E9028AD5-A48B-4EB2-BBE5-93A93AC529F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4357979"/>
            <a:ext cx="1298448" cy="10180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34D0C4E-E930-4964-9645-0964D286DEA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90" y="5456929"/>
            <a:ext cx="1688592" cy="13045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D4617BD-65BD-42AC-9F6B-B2E1BA4CBA1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4" y="321086"/>
            <a:ext cx="5925312" cy="492556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2D52B22-3C84-4518-966A-335D92E69EE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53110" cy="516194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4C1B605D-66DD-432E-9208-A2392F591945}"/>
              </a:ext>
            </a:extLst>
          </p:cNvPr>
          <p:cNvSpPr/>
          <p:nvPr/>
        </p:nvSpPr>
        <p:spPr>
          <a:xfrm>
            <a:off x="8535578" y="5863097"/>
            <a:ext cx="490434" cy="634182"/>
          </a:xfrm>
          <a:prstGeom prst="round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28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650BE8E-FE08-4B5C-A8F7-46BFCFA6F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2" y="5495183"/>
            <a:ext cx="6578154" cy="12558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FB64FFB-7572-4B54-988B-FC9BD9AD6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2" y="175748"/>
            <a:ext cx="6076926" cy="5200263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  <a:extLst>
              <a:ext uri="{FF2B5EF4-FFF2-40B4-BE49-F238E27FC236}">
                <a16:creationId xmlns:a16="http://schemas.microsoft.com/office/drawing/2014/main" xmlns="" id="{9B902CA1-22C8-4960-8074-0D004A3DD3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175748"/>
            <a:ext cx="1298448" cy="1018032"/>
          </a:xfrm>
          <a:prstGeom prst="rect">
            <a:avLst/>
          </a:prstGeom>
        </p:spPr>
      </p:pic>
      <p:pic>
        <p:nvPicPr>
          <p:cNvPr id="16" name="Рисунок 15">
            <a:hlinkClick r:id="rId6" action="ppaction://hlinksldjump"/>
            <a:extLst>
              <a:ext uri="{FF2B5EF4-FFF2-40B4-BE49-F238E27FC236}">
                <a16:creationId xmlns:a16="http://schemas.microsoft.com/office/drawing/2014/main" xmlns="" id="{64821CAF-3550-49C4-842D-15F54F511B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0" y="1243976"/>
            <a:ext cx="1298448" cy="1011936"/>
          </a:xfrm>
          <a:prstGeom prst="rect">
            <a:avLst/>
          </a:prstGeom>
        </p:spPr>
      </p:pic>
      <p:pic>
        <p:nvPicPr>
          <p:cNvPr id="18" name="Рисунок 17">
            <a:hlinkClick r:id="rId8" action="ppaction://hlinksldjump"/>
            <a:extLst>
              <a:ext uri="{FF2B5EF4-FFF2-40B4-BE49-F238E27FC236}">
                <a16:creationId xmlns:a16="http://schemas.microsoft.com/office/drawing/2014/main" xmlns="" id="{F3D52397-EF9F-42A3-A7CF-C43F0C387C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1243976"/>
            <a:ext cx="1298448" cy="1011936"/>
          </a:xfrm>
          <a:prstGeom prst="rect">
            <a:avLst/>
          </a:prstGeom>
        </p:spPr>
      </p:pic>
      <p:pic>
        <p:nvPicPr>
          <p:cNvPr id="20" name="Рисунок 19">
            <a:hlinkClick r:id="rId10" action="ppaction://hlinksldjump"/>
            <a:extLst>
              <a:ext uri="{FF2B5EF4-FFF2-40B4-BE49-F238E27FC236}">
                <a16:creationId xmlns:a16="http://schemas.microsoft.com/office/drawing/2014/main" xmlns="" id="{A5EE5317-C20C-4D8B-BA2E-6FBCFC24B6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0" y="2255930"/>
            <a:ext cx="1298448" cy="1018032"/>
          </a:xfrm>
          <a:prstGeom prst="rect">
            <a:avLst/>
          </a:prstGeom>
        </p:spPr>
      </p:pic>
      <p:pic>
        <p:nvPicPr>
          <p:cNvPr id="22" name="Рисунок 21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AF10E89-CFFC-4B4A-B8DB-80EA70193E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2255930"/>
            <a:ext cx="1298448" cy="1018032"/>
          </a:xfrm>
          <a:prstGeom prst="rect">
            <a:avLst/>
          </a:prstGeom>
        </p:spPr>
      </p:pic>
      <p:pic>
        <p:nvPicPr>
          <p:cNvPr id="24" name="Рисунок 23">
            <a:hlinkClick r:id="rId14" action="ppaction://hlinksldjump"/>
            <a:extLst>
              <a:ext uri="{FF2B5EF4-FFF2-40B4-BE49-F238E27FC236}">
                <a16:creationId xmlns:a16="http://schemas.microsoft.com/office/drawing/2014/main" xmlns="" id="{7795092F-B673-4666-A912-8C1EBE475E5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"/>
          <a:stretch/>
        </p:blipFill>
        <p:spPr>
          <a:xfrm>
            <a:off x="6311720" y="175748"/>
            <a:ext cx="1298448" cy="1026245"/>
          </a:xfrm>
          <a:prstGeom prst="rect">
            <a:avLst/>
          </a:prstGeom>
        </p:spPr>
      </p:pic>
      <p:pic>
        <p:nvPicPr>
          <p:cNvPr id="26" name="Рисунок 25">
            <a:hlinkClick r:id="rId16" action="ppaction://hlinksldjump"/>
            <a:extLst>
              <a:ext uri="{FF2B5EF4-FFF2-40B4-BE49-F238E27FC236}">
                <a16:creationId xmlns:a16="http://schemas.microsoft.com/office/drawing/2014/main" xmlns="" id="{6A6C8FC7-D8A5-4B4D-A9CE-7592499F0DC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0" y="3317629"/>
            <a:ext cx="1298448" cy="1018032"/>
          </a:xfrm>
          <a:prstGeom prst="rect">
            <a:avLst/>
          </a:prstGeom>
        </p:spPr>
      </p:pic>
      <p:pic>
        <p:nvPicPr>
          <p:cNvPr id="28" name="Рисунок 27">
            <a:hlinkClick r:id="rId18" action="ppaction://hlinksldjump"/>
            <a:extLst>
              <a:ext uri="{FF2B5EF4-FFF2-40B4-BE49-F238E27FC236}">
                <a16:creationId xmlns:a16="http://schemas.microsoft.com/office/drawing/2014/main" xmlns="" id="{3DC599F6-07B9-4CF8-BE76-A71FE718950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3317629"/>
            <a:ext cx="1298448" cy="1018032"/>
          </a:xfrm>
          <a:prstGeom prst="rect">
            <a:avLst/>
          </a:prstGeom>
        </p:spPr>
      </p:pic>
      <p:pic>
        <p:nvPicPr>
          <p:cNvPr id="30" name="Рисунок 29">
            <a:hlinkClick r:id="rId20" action="ppaction://hlinksldjump"/>
            <a:extLst>
              <a:ext uri="{FF2B5EF4-FFF2-40B4-BE49-F238E27FC236}">
                <a16:creationId xmlns:a16="http://schemas.microsoft.com/office/drawing/2014/main" xmlns="" id="{B18FFC1F-3318-4559-8A98-A5F58944B82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0" y="4357979"/>
            <a:ext cx="1298448" cy="1018032"/>
          </a:xfrm>
          <a:prstGeom prst="rect">
            <a:avLst/>
          </a:prstGeom>
        </p:spPr>
      </p:pic>
      <p:pic>
        <p:nvPicPr>
          <p:cNvPr id="32" name="Рисунок 31">
            <a:hlinkClick r:id="rId22" action="ppaction://hlinksldjump"/>
            <a:extLst>
              <a:ext uri="{FF2B5EF4-FFF2-40B4-BE49-F238E27FC236}">
                <a16:creationId xmlns:a16="http://schemas.microsoft.com/office/drawing/2014/main" xmlns="" id="{E9028AD5-A48B-4EB2-BBE5-93A93AC529F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4357979"/>
            <a:ext cx="1298448" cy="10180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34D0C4E-E930-4964-9645-0964D286DEA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90" y="5456929"/>
            <a:ext cx="1688592" cy="13045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5A7EB1A-C5BD-47D0-9D6C-E31743C3F9C0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6"/>
          <a:stretch/>
        </p:blipFill>
        <p:spPr>
          <a:xfrm>
            <a:off x="258785" y="303951"/>
            <a:ext cx="5817550" cy="494385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50FBC6C-FD5D-4C6A-A5D3-FC72AEFD5B0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27"/>
            <a:ext cx="634181" cy="505968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2579D5EE-21BD-4A61-94E3-7128B19414E9}"/>
              </a:ext>
            </a:extLst>
          </p:cNvPr>
          <p:cNvSpPr/>
          <p:nvPr/>
        </p:nvSpPr>
        <p:spPr>
          <a:xfrm>
            <a:off x="8535578" y="5863097"/>
            <a:ext cx="490434" cy="634182"/>
          </a:xfrm>
          <a:prstGeom prst="round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79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74CB3F3-0F47-487B-9898-6F03D1945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9" y="5498789"/>
            <a:ext cx="6578154" cy="12558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DBA1D3-A81A-417D-8D8E-05730EDB2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2" y="191727"/>
            <a:ext cx="6076336" cy="5184284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  <a:extLst>
              <a:ext uri="{FF2B5EF4-FFF2-40B4-BE49-F238E27FC236}">
                <a16:creationId xmlns:a16="http://schemas.microsoft.com/office/drawing/2014/main" xmlns="" id="{9B902CA1-22C8-4960-8074-0D004A3DD3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175748"/>
            <a:ext cx="1298448" cy="1018032"/>
          </a:xfrm>
          <a:prstGeom prst="rect">
            <a:avLst/>
          </a:prstGeom>
        </p:spPr>
      </p:pic>
      <p:pic>
        <p:nvPicPr>
          <p:cNvPr id="16" name="Рисунок 15">
            <a:hlinkClick r:id="rId6" action="ppaction://hlinksldjump"/>
            <a:extLst>
              <a:ext uri="{FF2B5EF4-FFF2-40B4-BE49-F238E27FC236}">
                <a16:creationId xmlns:a16="http://schemas.microsoft.com/office/drawing/2014/main" xmlns="" id="{64821CAF-3550-49C4-842D-15F54F511B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0" y="1243976"/>
            <a:ext cx="1298448" cy="1011936"/>
          </a:xfrm>
          <a:prstGeom prst="rect">
            <a:avLst/>
          </a:prstGeom>
        </p:spPr>
      </p:pic>
      <p:pic>
        <p:nvPicPr>
          <p:cNvPr id="18" name="Рисунок 17">
            <a:hlinkClick r:id="rId8" action="ppaction://hlinksldjump"/>
            <a:extLst>
              <a:ext uri="{FF2B5EF4-FFF2-40B4-BE49-F238E27FC236}">
                <a16:creationId xmlns:a16="http://schemas.microsoft.com/office/drawing/2014/main" xmlns="" id="{F3D52397-EF9F-42A3-A7CF-C43F0C387C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1243976"/>
            <a:ext cx="1298448" cy="1011936"/>
          </a:xfrm>
          <a:prstGeom prst="rect">
            <a:avLst/>
          </a:prstGeom>
        </p:spPr>
      </p:pic>
      <p:pic>
        <p:nvPicPr>
          <p:cNvPr id="20" name="Рисунок 19">
            <a:hlinkClick r:id="rId10" action="ppaction://hlinksldjump"/>
            <a:extLst>
              <a:ext uri="{FF2B5EF4-FFF2-40B4-BE49-F238E27FC236}">
                <a16:creationId xmlns:a16="http://schemas.microsoft.com/office/drawing/2014/main" xmlns="" id="{A5EE5317-C20C-4D8B-BA2E-6FBCFC24B6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0" y="2255930"/>
            <a:ext cx="1298448" cy="1018032"/>
          </a:xfrm>
          <a:prstGeom prst="rect">
            <a:avLst/>
          </a:prstGeom>
        </p:spPr>
      </p:pic>
      <p:pic>
        <p:nvPicPr>
          <p:cNvPr id="22" name="Рисунок 21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AF10E89-CFFC-4B4A-B8DB-80EA70193E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2255930"/>
            <a:ext cx="1298448" cy="1018032"/>
          </a:xfrm>
          <a:prstGeom prst="rect">
            <a:avLst/>
          </a:prstGeom>
        </p:spPr>
      </p:pic>
      <p:pic>
        <p:nvPicPr>
          <p:cNvPr id="24" name="Рисунок 23">
            <a:hlinkClick r:id="rId14" action="ppaction://hlinksldjump"/>
            <a:extLst>
              <a:ext uri="{FF2B5EF4-FFF2-40B4-BE49-F238E27FC236}">
                <a16:creationId xmlns:a16="http://schemas.microsoft.com/office/drawing/2014/main" xmlns="" id="{7795092F-B673-4666-A912-8C1EBE475E5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"/>
          <a:stretch/>
        </p:blipFill>
        <p:spPr>
          <a:xfrm>
            <a:off x="6311720" y="175748"/>
            <a:ext cx="1298448" cy="1026245"/>
          </a:xfrm>
          <a:prstGeom prst="rect">
            <a:avLst/>
          </a:prstGeom>
        </p:spPr>
      </p:pic>
      <p:pic>
        <p:nvPicPr>
          <p:cNvPr id="26" name="Рисунок 25">
            <a:hlinkClick r:id="rId16" action="ppaction://hlinksldjump"/>
            <a:extLst>
              <a:ext uri="{FF2B5EF4-FFF2-40B4-BE49-F238E27FC236}">
                <a16:creationId xmlns:a16="http://schemas.microsoft.com/office/drawing/2014/main" xmlns="" id="{6A6C8FC7-D8A5-4B4D-A9CE-7592499F0DC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0" y="3317629"/>
            <a:ext cx="1298448" cy="1018032"/>
          </a:xfrm>
          <a:prstGeom prst="rect">
            <a:avLst/>
          </a:prstGeom>
        </p:spPr>
      </p:pic>
      <p:pic>
        <p:nvPicPr>
          <p:cNvPr id="28" name="Рисунок 27">
            <a:hlinkClick r:id="rId18" action="ppaction://hlinksldjump"/>
            <a:extLst>
              <a:ext uri="{FF2B5EF4-FFF2-40B4-BE49-F238E27FC236}">
                <a16:creationId xmlns:a16="http://schemas.microsoft.com/office/drawing/2014/main" xmlns="" id="{3DC599F6-07B9-4CF8-BE76-A71FE718950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3317629"/>
            <a:ext cx="1298448" cy="1018032"/>
          </a:xfrm>
          <a:prstGeom prst="rect">
            <a:avLst/>
          </a:prstGeom>
        </p:spPr>
      </p:pic>
      <p:pic>
        <p:nvPicPr>
          <p:cNvPr id="30" name="Рисунок 29">
            <a:hlinkClick r:id="rId20" action="ppaction://hlinksldjump"/>
            <a:extLst>
              <a:ext uri="{FF2B5EF4-FFF2-40B4-BE49-F238E27FC236}">
                <a16:creationId xmlns:a16="http://schemas.microsoft.com/office/drawing/2014/main" xmlns="" id="{B18FFC1F-3318-4559-8A98-A5F58944B82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0" y="4357979"/>
            <a:ext cx="1298448" cy="1018032"/>
          </a:xfrm>
          <a:prstGeom prst="rect">
            <a:avLst/>
          </a:prstGeom>
        </p:spPr>
      </p:pic>
      <p:pic>
        <p:nvPicPr>
          <p:cNvPr id="32" name="Рисунок 31">
            <a:hlinkClick r:id="rId22" action="ppaction://hlinksldjump"/>
            <a:extLst>
              <a:ext uri="{FF2B5EF4-FFF2-40B4-BE49-F238E27FC236}">
                <a16:creationId xmlns:a16="http://schemas.microsoft.com/office/drawing/2014/main" xmlns="" id="{E9028AD5-A48B-4EB2-BBE5-93A93AC529F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4357979"/>
            <a:ext cx="1298448" cy="10180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34D0C4E-E930-4964-9645-0964D286DEA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90" y="5456929"/>
            <a:ext cx="1688592" cy="13045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58A4C14-4E8A-4949-AFA7-F4E7C7D2FC7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18" y="302162"/>
            <a:ext cx="5809488" cy="492556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877A3D8-CB37-452B-A197-790E71DE3AB2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3110" cy="512063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5FE4EB2A-5C2E-4B02-902F-14B8DEA0409F}"/>
              </a:ext>
            </a:extLst>
          </p:cNvPr>
          <p:cNvSpPr/>
          <p:nvPr/>
        </p:nvSpPr>
        <p:spPr>
          <a:xfrm>
            <a:off x="8535578" y="5863097"/>
            <a:ext cx="490434" cy="634182"/>
          </a:xfrm>
          <a:prstGeom prst="round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72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8DF3411-6927-4DC2-89A4-241E728F8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9" y="5496006"/>
            <a:ext cx="6578154" cy="12558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B107AC9-B969-435F-8C87-75C3AC826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2" y="175748"/>
            <a:ext cx="6076336" cy="5200263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  <a:extLst>
              <a:ext uri="{FF2B5EF4-FFF2-40B4-BE49-F238E27FC236}">
                <a16:creationId xmlns:a16="http://schemas.microsoft.com/office/drawing/2014/main" xmlns="" id="{9B902CA1-22C8-4960-8074-0D004A3DD3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175748"/>
            <a:ext cx="1298448" cy="1018032"/>
          </a:xfrm>
          <a:prstGeom prst="rect">
            <a:avLst/>
          </a:prstGeom>
        </p:spPr>
      </p:pic>
      <p:pic>
        <p:nvPicPr>
          <p:cNvPr id="16" name="Рисунок 15">
            <a:hlinkClick r:id="rId6" action="ppaction://hlinksldjump"/>
            <a:extLst>
              <a:ext uri="{FF2B5EF4-FFF2-40B4-BE49-F238E27FC236}">
                <a16:creationId xmlns:a16="http://schemas.microsoft.com/office/drawing/2014/main" xmlns="" id="{64821CAF-3550-49C4-842D-15F54F511B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0" y="1243976"/>
            <a:ext cx="1298448" cy="1011936"/>
          </a:xfrm>
          <a:prstGeom prst="rect">
            <a:avLst/>
          </a:prstGeom>
        </p:spPr>
      </p:pic>
      <p:pic>
        <p:nvPicPr>
          <p:cNvPr id="18" name="Рисунок 17">
            <a:hlinkClick r:id="rId8" action="ppaction://hlinksldjump"/>
            <a:extLst>
              <a:ext uri="{FF2B5EF4-FFF2-40B4-BE49-F238E27FC236}">
                <a16:creationId xmlns:a16="http://schemas.microsoft.com/office/drawing/2014/main" xmlns="" id="{F3D52397-EF9F-42A3-A7CF-C43F0C387C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1243976"/>
            <a:ext cx="1298448" cy="1011936"/>
          </a:xfrm>
          <a:prstGeom prst="rect">
            <a:avLst/>
          </a:prstGeom>
        </p:spPr>
      </p:pic>
      <p:pic>
        <p:nvPicPr>
          <p:cNvPr id="20" name="Рисунок 19">
            <a:hlinkClick r:id="rId10" action="ppaction://hlinksldjump"/>
            <a:extLst>
              <a:ext uri="{FF2B5EF4-FFF2-40B4-BE49-F238E27FC236}">
                <a16:creationId xmlns:a16="http://schemas.microsoft.com/office/drawing/2014/main" xmlns="" id="{A5EE5317-C20C-4D8B-BA2E-6FBCFC24B6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0" y="2255930"/>
            <a:ext cx="1298448" cy="1018032"/>
          </a:xfrm>
          <a:prstGeom prst="rect">
            <a:avLst/>
          </a:prstGeom>
        </p:spPr>
      </p:pic>
      <p:pic>
        <p:nvPicPr>
          <p:cNvPr id="22" name="Рисунок 21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AF10E89-CFFC-4B4A-B8DB-80EA70193E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2255930"/>
            <a:ext cx="1298448" cy="1018032"/>
          </a:xfrm>
          <a:prstGeom prst="rect">
            <a:avLst/>
          </a:prstGeom>
        </p:spPr>
      </p:pic>
      <p:pic>
        <p:nvPicPr>
          <p:cNvPr id="24" name="Рисунок 23">
            <a:hlinkClick r:id="rId14" action="ppaction://hlinksldjump"/>
            <a:extLst>
              <a:ext uri="{FF2B5EF4-FFF2-40B4-BE49-F238E27FC236}">
                <a16:creationId xmlns:a16="http://schemas.microsoft.com/office/drawing/2014/main" xmlns="" id="{7795092F-B673-4666-A912-8C1EBE475E5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"/>
          <a:stretch/>
        </p:blipFill>
        <p:spPr>
          <a:xfrm>
            <a:off x="6311720" y="175748"/>
            <a:ext cx="1298448" cy="1026245"/>
          </a:xfrm>
          <a:prstGeom prst="rect">
            <a:avLst/>
          </a:prstGeom>
        </p:spPr>
      </p:pic>
      <p:pic>
        <p:nvPicPr>
          <p:cNvPr id="26" name="Рисунок 25">
            <a:hlinkClick r:id="rId16" action="ppaction://hlinksldjump"/>
            <a:extLst>
              <a:ext uri="{FF2B5EF4-FFF2-40B4-BE49-F238E27FC236}">
                <a16:creationId xmlns:a16="http://schemas.microsoft.com/office/drawing/2014/main" xmlns="" id="{6A6C8FC7-D8A5-4B4D-A9CE-7592499F0DC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0" y="3317629"/>
            <a:ext cx="1298448" cy="1018032"/>
          </a:xfrm>
          <a:prstGeom prst="rect">
            <a:avLst/>
          </a:prstGeom>
        </p:spPr>
      </p:pic>
      <p:pic>
        <p:nvPicPr>
          <p:cNvPr id="28" name="Рисунок 27">
            <a:hlinkClick r:id="rId18" action="ppaction://hlinksldjump"/>
            <a:extLst>
              <a:ext uri="{FF2B5EF4-FFF2-40B4-BE49-F238E27FC236}">
                <a16:creationId xmlns:a16="http://schemas.microsoft.com/office/drawing/2014/main" xmlns="" id="{3DC599F6-07B9-4CF8-BE76-A71FE718950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3317629"/>
            <a:ext cx="1298448" cy="1018032"/>
          </a:xfrm>
          <a:prstGeom prst="rect">
            <a:avLst/>
          </a:prstGeom>
        </p:spPr>
      </p:pic>
      <p:pic>
        <p:nvPicPr>
          <p:cNvPr id="30" name="Рисунок 29">
            <a:hlinkClick r:id="rId20" action="ppaction://hlinksldjump"/>
            <a:extLst>
              <a:ext uri="{FF2B5EF4-FFF2-40B4-BE49-F238E27FC236}">
                <a16:creationId xmlns:a16="http://schemas.microsoft.com/office/drawing/2014/main" xmlns="" id="{B18FFC1F-3318-4559-8A98-A5F58944B82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0" y="4357979"/>
            <a:ext cx="1298448" cy="1018032"/>
          </a:xfrm>
          <a:prstGeom prst="rect">
            <a:avLst/>
          </a:prstGeom>
        </p:spPr>
      </p:pic>
      <p:pic>
        <p:nvPicPr>
          <p:cNvPr id="32" name="Рисунок 31">
            <a:hlinkClick r:id="rId22" action="ppaction://hlinksldjump"/>
            <a:extLst>
              <a:ext uri="{FF2B5EF4-FFF2-40B4-BE49-F238E27FC236}">
                <a16:creationId xmlns:a16="http://schemas.microsoft.com/office/drawing/2014/main" xmlns="" id="{E9028AD5-A48B-4EB2-BBE5-93A93AC529F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4357979"/>
            <a:ext cx="1298448" cy="10180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34D0C4E-E930-4964-9645-0964D286DEA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90" y="5456929"/>
            <a:ext cx="1688592" cy="13045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7852EC8-19BE-4DCD-95F0-0E1A26CDC20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66" y="313095"/>
            <a:ext cx="5809488" cy="492556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ABDF795-4036-4AB2-A7CD-A803C499CD71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" y="0"/>
            <a:ext cx="658379" cy="516194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FF5FA05A-4E9C-407C-828D-63EEF53AE4AC}"/>
              </a:ext>
            </a:extLst>
          </p:cNvPr>
          <p:cNvSpPr/>
          <p:nvPr/>
        </p:nvSpPr>
        <p:spPr>
          <a:xfrm>
            <a:off x="8535578" y="5863097"/>
            <a:ext cx="490434" cy="634182"/>
          </a:xfrm>
          <a:prstGeom prst="round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80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874185C-C70D-42F2-9C7B-30525C75E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9" y="5506163"/>
            <a:ext cx="6578154" cy="12558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B12E303-40FB-4313-97C7-42F364072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2" y="191729"/>
            <a:ext cx="6076336" cy="5184282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  <a:extLst>
              <a:ext uri="{FF2B5EF4-FFF2-40B4-BE49-F238E27FC236}">
                <a16:creationId xmlns:a16="http://schemas.microsoft.com/office/drawing/2014/main" xmlns="" id="{9B902CA1-22C8-4960-8074-0D004A3DD3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175748"/>
            <a:ext cx="1298448" cy="1018032"/>
          </a:xfrm>
          <a:prstGeom prst="rect">
            <a:avLst/>
          </a:prstGeom>
        </p:spPr>
      </p:pic>
      <p:pic>
        <p:nvPicPr>
          <p:cNvPr id="16" name="Рисунок 15">
            <a:hlinkClick r:id="rId6" action="ppaction://hlinksldjump"/>
            <a:extLst>
              <a:ext uri="{FF2B5EF4-FFF2-40B4-BE49-F238E27FC236}">
                <a16:creationId xmlns:a16="http://schemas.microsoft.com/office/drawing/2014/main" xmlns="" id="{64821CAF-3550-49C4-842D-15F54F511B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0" y="1243976"/>
            <a:ext cx="1298448" cy="1011936"/>
          </a:xfrm>
          <a:prstGeom prst="rect">
            <a:avLst/>
          </a:prstGeom>
        </p:spPr>
      </p:pic>
      <p:pic>
        <p:nvPicPr>
          <p:cNvPr id="18" name="Рисунок 17">
            <a:hlinkClick r:id="rId8" action="ppaction://hlinksldjump"/>
            <a:extLst>
              <a:ext uri="{FF2B5EF4-FFF2-40B4-BE49-F238E27FC236}">
                <a16:creationId xmlns:a16="http://schemas.microsoft.com/office/drawing/2014/main" xmlns="" id="{F3D52397-EF9F-42A3-A7CF-C43F0C387C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1243976"/>
            <a:ext cx="1298448" cy="1011936"/>
          </a:xfrm>
          <a:prstGeom prst="rect">
            <a:avLst/>
          </a:prstGeom>
        </p:spPr>
      </p:pic>
      <p:pic>
        <p:nvPicPr>
          <p:cNvPr id="20" name="Рисунок 19">
            <a:hlinkClick r:id="rId10" action="ppaction://hlinksldjump"/>
            <a:extLst>
              <a:ext uri="{FF2B5EF4-FFF2-40B4-BE49-F238E27FC236}">
                <a16:creationId xmlns:a16="http://schemas.microsoft.com/office/drawing/2014/main" xmlns="" id="{A5EE5317-C20C-4D8B-BA2E-6FBCFC24B6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0" y="2255930"/>
            <a:ext cx="1298448" cy="1018032"/>
          </a:xfrm>
          <a:prstGeom prst="rect">
            <a:avLst/>
          </a:prstGeom>
        </p:spPr>
      </p:pic>
      <p:pic>
        <p:nvPicPr>
          <p:cNvPr id="22" name="Рисунок 21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AF10E89-CFFC-4B4A-B8DB-80EA70193E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2255930"/>
            <a:ext cx="1298448" cy="1018032"/>
          </a:xfrm>
          <a:prstGeom prst="rect">
            <a:avLst/>
          </a:prstGeom>
        </p:spPr>
      </p:pic>
      <p:pic>
        <p:nvPicPr>
          <p:cNvPr id="24" name="Рисунок 23">
            <a:hlinkClick r:id="rId14" action="ppaction://hlinksldjump"/>
            <a:extLst>
              <a:ext uri="{FF2B5EF4-FFF2-40B4-BE49-F238E27FC236}">
                <a16:creationId xmlns:a16="http://schemas.microsoft.com/office/drawing/2014/main" xmlns="" id="{7795092F-B673-4666-A912-8C1EBE475E5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"/>
          <a:stretch/>
        </p:blipFill>
        <p:spPr>
          <a:xfrm>
            <a:off x="6311720" y="175748"/>
            <a:ext cx="1298448" cy="1026245"/>
          </a:xfrm>
          <a:prstGeom prst="rect">
            <a:avLst/>
          </a:prstGeom>
        </p:spPr>
      </p:pic>
      <p:pic>
        <p:nvPicPr>
          <p:cNvPr id="26" name="Рисунок 25">
            <a:hlinkClick r:id="rId16" action="ppaction://hlinksldjump"/>
            <a:extLst>
              <a:ext uri="{FF2B5EF4-FFF2-40B4-BE49-F238E27FC236}">
                <a16:creationId xmlns:a16="http://schemas.microsoft.com/office/drawing/2014/main" xmlns="" id="{6A6C8FC7-D8A5-4B4D-A9CE-7592499F0DC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0" y="3317629"/>
            <a:ext cx="1298448" cy="1018032"/>
          </a:xfrm>
          <a:prstGeom prst="rect">
            <a:avLst/>
          </a:prstGeom>
        </p:spPr>
      </p:pic>
      <p:pic>
        <p:nvPicPr>
          <p:cNvPr id="28" name="Рисунок 27">
            <a:hlinkClick r:id="rId18" action="ppaction://hlinksldjump"/>
            <a:extLst>
              <a:ext uri="{FF2B5EF4-FFF2-40B4-BE49-F238E27FC236}">
                <a16:creationId xmlns:a16="http://schemas.microsoft.com/office/drawing/2014/main" xmlns="" id="{3DC599F6-07B9-4CF8-BE76-A71FE718950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3317629"/>
            <a:ext cx="1298448" cy="1018032"/>
          </a:xfrm>
          <a:prstGeom prst="rect">
            <a:avLst/>
          </a:prstGeom>
        </p:spPr>
      </p:pic>
      <p:pic>
        <p:nvPicPr>
          <p:cNvPr id="30" name="Рисунок 29">
            <a:hlinkClick r:id="rId20" action="ppaction://hlinksldjump"/>
            <a:extLst>
              <a:ext uri="{FF2B5EF4-FFF2-40B4-BE49-F238E27FC236}">
                <a16:creationId xmlns:a16="http://schemas.microsoft.com/office/drawing/2014/main" xmlns="" id="{B18FFC1F-3318-4559-8A98-A5F58944B82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20" y="4357979"/>
            <a:ext cx="1298448" cy="1018032"/>
          </a:xfrm>
          <a:prstGeom prst="rect">
            <a:avLst/>
          </a:prstGeom>
        </p:spPr>
      </p:pic>
      <p:pic>
        <p:nvPicPr>
          <p:cNvPr id="32" name="Рисунок 31">
            <a:hlinkClick r:id="rId22" action="ppaction://hlinksldjump"/>
            <a:extLst>
              <a:ext uri="{FF2B5EF4-FFF2-40B4-BE49-F238E27FC236}">
                <a16:creationId xmlns:a16="http://schemas.microsoft.com/office/drawing/2014/main" xmlns="" id="{E9028AD5-A48B-4EB2-BBE5-93A93AC529F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4357979"/>
            <a:ext cx="1298448" cy="10180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34D0C4E-E930-4964-9645-0964D286DEA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90" y="5456929"/>
            <a:ext cx="1688592" cy="13045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80D85FE-F1FB-4CE8-AADA-A6039649D3F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66" y="321086"/>
            <a:ext cx="5809488" cy="492556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1CE9D21-294C-4B91-A048-DB5CFC7DCA1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8379" cy="516194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C294EFB1-D1AB-4F38-A869-8F5D919DBF73}"/>
              </a:ext>
            </a:extLst>
          </p:cNvPr>
          <p:cNvSpPr/>
          <p:nvPr/>
        </p:nvSpPr>
        <p:spPr>
          <a:xfrm>
            <a:off x="8535578" y="5863097"/>
            <a:ext cx="490434" cy="634182"/>
          </a:xfrm>
          <a:prstGeom prst="round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82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очемучк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26AC01A8-472E-41FF-856A-AA9E2F8D8962}" vid="{7D316A05-982E-4028-8058-B5901EB4BAD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почемучка1</Template>
  <TotalTime>326</TotalTime>
  <Words>94</Words>
  <Application>Microsoft Office PowerPoint</Application>
  <PresentationFormat>Экран (4:3)</PresentationFormat>
  <Paragraphs>26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почемучка1</vt:lpstr>
      <vt:lpstr>Угадай животное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Источники информации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Почемучка</dc:title>
  <dc:creator>Надежда</dc:creator>
  <cp:lastModifiedBy>Home</cp:lastModifiedBy>
  <cp:revision>53</cp:revision>
  <dcterms:created xsi:type="dcterms:W3CDTF">2019-08-15T06:12:28Z</dcterms:created>
  <dcterms:modified xsi:type="dcterms:W3CDTF">2020-02-13T20:17:53Z</dcterms:modified>
</cp:coreProperties>
</file>